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9144000" cy="5143500"/>
  <p:embeddedFontLst>
    <p:embeddedFont>
      <p:font typeface="EB Garamond" charset="0"/>
      <p:regular r:id="rId10"/>
      <p:bold r:id="rId11"/>
    </p:embeddedFont>
    <p:embeddedFont>
      <p:font typeface="Calibri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lang="en-US" sz="1400" b="0" i="0" u="none" strike="noStrike" cap="none" dirty="0">
        <a:solidFill>
          <a:srgbClr val="000000"/>
        </a:solidFill>
        <a:latin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lang="en-US" sz="1400" b="0" i="0" u="none" strike="noStrike" cap="none" dirty="0">
        <a:solidFill>
          <a:srgbClr val="000000"/>
        </a:solidFill>
        <a:latin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lang="en-US" sz="1400" b="0" i="0" u="none" strike="noStrike" cap="none" dirty="0">
        <a:solidFill>
          <a:srgbClr val="000000"/>
        </a:solidFill>
        <a:latin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lang="en-US" sz="1400" b="0" i="0" u="none" strike="noStrike" cap="none" dirty="0">
        <a:solidFill>
          <a:srgbClr val="000000"/>
        </a:solidFill>
        <a:latin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lang="en-US" sz="1400" b="0" i="0" u="none" strike="noStrike" cap="none" dirty="0">
        <a:solidFill>
          <a:srgbClr val="000000"/>
        </a:solidFill>
        <a:latin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lang="en-US" sz="1400" b="0" i="0" u="none" strike="noStrike" cap="none" dirty="0">
        <a:solidFill>
          <a:srgbClr val="000000"/>
        </a:solidFill>
        <a:latin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lang="en-US" sz="1400" b="0" i="0" u="none" strike="noStrike" cap="none" dirty="0">
        <a:solidFill>
          <a:srgbClr val="000000"/>
        </a:solidFill>
        <a:latin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lang="en-US" sz="1400" b="0" i="0" u="none" strike="noStrike" cap="none" dirty="0">
        <a:solidFill>
          <a:srgbClr val="000000"/>
        </a:solidFill>
        <a:latin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lang="en-US" sz="1400" b="0" i="0" u="none" strike="noStrike" cap="none" dirty="0">
        <a:solidFill>
          <a:srgbClr val="000000"/>
        </a:solidFill>
        <a:latin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rtlCol="0"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rtlCol="0"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rtlCol="0"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rtlCol="0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rtlCol="0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rtlCol="0"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1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rtlCol="0"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;p214" descr="Diagram&#10;&#10;Description automatically generated">
            <a:extLst>
              <a:ext uri="{D98280B8-59BE-4987-B4B1-B2F20976E0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0DBDEDF-7A3F-47E2-8927-B5D4C7E381C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4141"/>
            <a:ext cx="9144000" cy="5135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8;p214">
            <a:extLst>
              <a:ext uri="{8C80CF6B-6C0E-4E65-872E-F4B0F43CCFA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9E8F73-CA0D-41BC-9390-ECAA6C1964E7}"/>
              </a:ext>
            </a:extLst>
          </p:cNvPr>
          <p:cNvCxnSpPr/>
          <p:nvPr/>
        </p:nvCxnSpPr>
        <p:spPr>
          <a:xfrm>
            <a:off x="343814" y="3257405"/>
            <a:ext cx="527042" cy="0"/>
          </a:xfrm>
          <a:prstGeom prst="line">
            <a:avLst/>
          </a:prstGeom>
          <a:noFill/>
          <a:ln w="28575" cap="flat">
            <a:solidFill>
              <a:srgbClr val="22366A"/>
            </a:solidFill>
            <a:prstDash val="solid"/>
            <a:round/>
          </a:ln>
        </p:spPr>
      </p:cxnSp>
      <p:sp>
        <p:nvSpPr>
          <p:cNvPr id="4" name="Google Shape;9;p214">
            <a:extLst>
              <a:ext uri="{EBC39717-C25E-4BCA-8A0B-949D6B16E6B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C889AEC-F805-4850-8F93-F786E6669B2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BDE561A5-9595-495E-819A-330CD3E4B46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;p222" descr="Shape&#10;&#10;Description automatically generated with low confidence">
            <a:extLst>
              <a:ext uri="{4A590BF3-902D-4C5B-BA72-EF0F342296E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FC9C7B-B93E-44C7-8DF1-710D7591A25F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7;p222">
            <a:extLst>
              <a:ext uri="{62212A65-14B2-4D95-908C-CF61447A7AB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D90A08-B493-4FBD-8735-D22B17D76EED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Google Shape;88;p222">
            <a:extLst>
              <a:ext uri="{F964C167-2ABC-442B-A248-A4D802F721C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7B16A8B-D630-4BF8-9A32-BD5267CC9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89;p222">
            <a:extLst>
              <a:ext uri="{C1FD37C9-540E-4419-B588-714248A9F6E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ED531A-DD59-45CE-98AA-C07E4BDE1C7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90;p222">
            <a:extLst>
              <a:ext uri="{0F9252B8-1858-47AC-9A1A-FA03C84C1E0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2C3B20-2E1D-4881-8E69-7B099320DE93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A668826D-A536-4A58-AFFF-07F1BBFE8F6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8;p313">
            <a:extLst>
              <a:ext uri="{C4488150-9991-48BC-9BA7-4D6E8BEB2B2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4223ED-CBAA-4DF7-A2B9-9A9E74A57B0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" name="Google Shape;1689;p313" descr="Shape&#10;&#10;Description automatically generated with low confidence">
            <a:extLst>
              <a:ext uri="{C3B1E496-C05F-45C3-B9D6-644BCE579F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99654E-EB5A-45BA-B4B3-C24AFC5AFEA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690;p313">
            <a:extLst>
              <a:ext uri="{B29E9E89-9EB5-4734-A462-3946E9BC1D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E6FDFDE-3132-440B-AF0F-E97F073A2126}"/>
              </a:ext>
            </a:extLst>
          </p:cNvPr>
          <p:cNvGrpSpPr/>
          <p:nvPr/>
        </p:nvGrpSpPr>
        <p:grpSpPr>
          <a:xfrm>
            <a:off x="3907491" y="3547977"/>
            <a:ext cx="1329018" cy="71717"/>
            <a:chOff x="3907491" y="3547977"/>
            <a:chExt cx="1329018" cy="71717"/>
          </a:xfrm>
        </p:grpSpPr>
        <p:sp>
          <p:nvSpPr>
            <p:cNvPr id="5" name="Google Shape;1691;p313">
              <a:extLst>
                <a:ext uri="{136AF610-1593-4F94-B55E-DDD824EFA86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6C6D63B-9D39-42F8-83A3-A6710BD5C8F2}"/>
                </a:ext>
              </a:extLst>
            </p:cNvPr>
            <p:cNvSpPr/>
            <p:nvPr/>
          </p:nvSpPr>
          <p:spPr>
            <a:xfrm>
              <a:off x="46059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" name="Google Shape;1692;p313">
              <a:extLst>
                <a:ext uri="{350E6C92-F520-4FB8-A45A-0D33D63ABC9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B4E3BE-207F-43D4-9FF1-7E179F59BBDF}"/>
                </a:ext>
              </a:extLst>
            </p:cNvPr>
            <p:cNvSpPr/>
            <p:nvPr/>
          </p:nvSpPr>
          <p:spPr>
            <a:xfrm>
              <a:off x="4466290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Google Shape;1693;p313">
              <a:extLst>
                <a:ext uri="{2186B46E-34BD-4D2B-B10A-5986CDBD4B1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5822D4-51CE-4C79-82DE-96BB7F8F637C}"/>
                </a:ext>
              </a:extLst>
            </p:cNvPr>
            <p:cNvSpPr/>
            <p:nvPr/>
          </p:nvSpPr>
          <p:spPr>
            <a:xfrm>
              <a:off x="43265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" name="Google Shape;1694;p313">
              <a:extLst>
                <a:ext uri="{9C8272ED-1076-4AAE-AFF2-A573CEAEEA3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D81FDD-DB03-4B91-9A04-EB1487DAE18A}"/>
                </a:ext>
              </a:extLst>
            </p:cNvPr>
            <p:cNvSpPr/>
            <p:nvPr/>
          </p:nvSpPr>
          <p:spPr>
            <a:xfrm>
              <a:off x="41868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Google Shape;1695;p313">
              <a:extLst>
                <a:ext uri="{ADE43F48-6C89-436B-BAE7-03533EE7149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BE6DE1-8535-4066-9A75-52C87A86C90C}"/>
                </a:ext>
              </a:extLst>
            </p:cNvPr>
            <p:cNvSpPr/>
            <p:nvPr/>
          </p:nvSpPr>
          <p:spPr>
            <a:xfrm>
              <a:off x="40471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Google Shape;1696;p313">
              <a:extLst>
                <a:ext uri="{13F8FE6E-9A35-494F-B189-53CF7B42F3B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9D29CC3-400E-4B55-BB64-1DC8A6F6A371}"/>
                </a:ext>
              </a:extLst>
            </p:cNvPr>
            <p:cNvSpPr/>
            <p:nvPr/>
          </p:nvSpPr>
          <p:spPr>
            <a:xfrm>
              <a:off x="3907491" y="3547977"/>
              <a:ext cx="71717" cy="71717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Google Shape;1697;p313">
              <a:extLst>
                <a:ext uri="{267A9655-0A65-401A-9B6D-C8AB96DDD17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AF4FDE-069E-4B32-A780-2DE2C279ECA3}"/>
                </a:ext>
              </a:extLst>
            </p:cNvPr>
            <p:cNvSpPr/>
            <p:nvPr/>
          </p:nvSpPr>
          <p:spPr>
            <a:xfrm>
              <a:off x="5164790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Google Shape;1698;p313">
              <a:extLst>
                <a:ext uri="{7FD5E26E-F1FF-4733-9765-296E0DFE03E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4E2363-578D-4BC0-9FD7-35877720F457}"/>
                </a:ext>
              </a:extLst>
            </p:cNvPr>
            <p:cNvSpPr/>
            <p:nvPr/>
          </p:nvSpPr>
          <p:spPr>
            <a:xfrm>
              <a:off x="50250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Google Shape;1699;p313">
              <a:extLst>
                <a:ext uri="{73D03628-D816-4423-951C-C0EC44ADBB7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6540D53-0DC9-491D-84B7-D7FF0F3ABBC3}"/>
                </a:ext>
              </a:extLst>
            </p:cNvPr>
            <p:cNvSpPr/>
            <p:nvPr/>
          </p:nvSpPr>
          <p:spPr>
            <a:xfrm>
              <a:off x="48853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Google Shape;1700;p313">
              <a:extLst>
                <a:ext uri="{3ADBB7BF-39BB-44C3-9FD9-5D73248D5F2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06CEF94-6739-4DF7-B15C-28BDEB580AD4}"/>
                </a:ext>
              </a:extLst>
            </p:cNvPr>
            <p:cNvSpPr/>
            <p:nvPr/>
          </p:nvSpPr>
          <p:spPr>
            <a:xfrm>
              <a:off x="4745691" y="3547977"/>
              <a:ext cx="71717" cy="7171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5" name="Google Shape;1701;p313">
            <a:extLst>
              <a:ext uri="{87D39028-A72B-4F84-AE47-2E74510681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E25DFC-B5C9-481D-8541-C6B27E53CD9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8974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A8E1609C-2B9C-472C-9A2A-BA969D50DE1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3;p314">
            <a:extLst>
              <a:ext uri="{931B392E-DBF2-4CC8-A3E7-C35844AC33E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4F099F5-90AD-4C5E-BB46-BF1D2B121F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" name="Google Shape;1704;p314" descr="Shape&#10;&#10;Description automatically generated with low confidence">
            <a:extLst>
              <a:ext uri="{326224DB-2863-4266-BB1C-C0207D4A628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92AF86-FBA3-41D2-8F3D-E6FB2776FAA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05;p314">
            <a:extLst>
              <a:ext uri="{C28A4F3F-5916-4E54-A3FA-5633250BAC1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8E8181-BEB6-43D0-8B4B-2F466A201D35}"/>
              </a:ext>
            </a:extLst>
          </p:cNvPr>
          <p:cNvGrpSpPr/>
          <p:nvPr/>
        </p:nvGrpSpPr>
        <p:grpSpPr>
          <a:xfrm>
            <a:off x="3907491" y="3547977"/>
            <a:ext cx="1329018" cy="71717"/>
            <a:chOff x="3837640" y="2865532"/>
            <a:chExt cx="1329018" cy="71717"/>
          </a:xfrm>
        </p:grpSpPr>
        <p:sp>
          <p:nvSpPr>
            <p:cNvPr id="5" name="Google Shape;1706;p314">
              <a:extLst>
                <a:ext uri="{D507C239-DCD4-4233-AEF2-FB3F1F5EE20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B117A15-C5B0-4F3D-BB50-316CEBD63F98}"/>
                </a:ext>
              </a:extLst>
            </p:cNvPr>
            <p:cNvSpPr/>
            <p:nvPr/>
          </p:nvSpPr>
          <p:spPr>
            <a:xfrm>
              <a:off x="45361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" name="Google Shape;1707;p314">
              <a:extLst>
                <a:ext uri="{E9528207-EAAC-4ED4-84EC-5932B8510E3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8F2806D-199F-4873-91A5-35241F5B6B87}"/>
                </a:ext>
              </a:extLst>
            </p:cNvPr>
            <p:cNvSpPr/>
            <p:nvPr/>
          </p:nvSpPr>
          <p:spPr>
            <a:xfrm>
              <a:off x="43964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Google Shape;1708;p314">
              <a:extLst>
                <a:ext uri="{BA0E5C9B-DEE4-40ED-B443-F74CCC68EBB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85D165-158D-4DFF-BF9D-0CF7DAE7C8CD}"/>
                </a:ext>
              </a:extLst>
            </p:cNvPr>
            <p:cNvSpPr/>
            <p:nvPr/>
          </p:nvSpPr>
          <p:spPr>
            <a:xfrm>
              <a:off x="42567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" name="Google Shape;1709;p314">
              <a:extLst>
                <a:ext uri="{81CEC5ED-127F-467C-9C56-67C7B0010AB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98233F4-C6CC-4C0B-839C-B91FE798B428}"/>
                </a:ext>
              </a:extLst>
            </p:cNvPr>
            <p:cNvSpPr/>
            <p:nvPr/>
          </p:nvSpPr>
          <p:spPr>
            <a:xfrm>
              <a:off x="41170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" name="Google Shape;1710;p314">
              <a:extLst>
                <a:ext uri="{367A1C90-EA97-4621-9CCF-82691D256DB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C69DE2B-99B3-4EEB-BFA1-DACF5C392BC1}"/>
                </a:ext>
              </a:extLst>
            </p:cNvPr>
            <p:cNvSpPr/>
            <p:nvPr/>
          </p:nvSpPr>
          <p:spPr>
            <a:xfrm>
              <a:off x="3977339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Google Shape;1711;p314">
              <a:extLst>
                <a:ext uri="{7AC3F347-7E79-4B01-B9CD-02930894759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0587157-16EC-4E91-9120-6C4912C589A8}"/>
                </a:ext>
              </a:extLst>
            </p:cNvPr>
            <p:cNvSpPr/>
            <p:nvPr/>
          </p:nvSpPr>
          <p:spPr>
            <a:xfrm>
              <a:off x="3837640" y="2865532"/>
              <a:ext cx="71717" cy="71717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Google Shape;1712;p314">
              <a:extLst>
                <a:ext uri="{365AD046-5BE1-49BE-9E0E-12E7BDC8023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D2ACB4C-1E70-47CD-90B4-5710D743EB5C}"/>
                </a:ext>
              </a:extLst>
            </p:cNvPr>
            <p:cNvSpPr/>
            <p:nvPr/>
          </p:nvSpPr>
          <p:spPr>
            <a:xfrm>
              <a:off x="50949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Google Shape;1713;p314">
              <a:extLst>
                <a:ext uri="{AA7DFD66-E4AA-4537-B531-E2478256AB5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3809997-5236-423A-AA6A-169533C7DB77}"/>
                </a:ext>
              </a:extLst>
            </p:cNvPr>
            <p:cNvSpPr/>
            <p:nvPr/>
          </p:nvSpPr>
          <p:spPr>
            <a:xfrm>
              <a:off x="49552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Google Shape;1714;p314">
              <a:extLst>
                <a:ext uri="{FB9E5D9B-F063-4990-B7D7-596F76507CD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23825D6-14A2-403E-B9CA-AB706813DFDC}"/>
                </a:ext>
              </a:extLst>
            </p:cNvPr>
            <p:cNvSpPr/>
            <p:nvPr/>
          </p:nvSpPr>
          <p:spPr>
            <a:xfrm>
              <a:off x="4815539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Google Shape;1715;p314">
              <a:extLst>
                <a:ext uri="{1519EBCD-1DA5-4B37-BA89-D6BD007D035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426559-AFB1-4395-9871-55D0A22E6710}"/>
                </a:ext>
              </a:extLst>
            </p:cNvPr>
            <p:cNvSpPr/>
            <p:nvPr/>
          </p:nvSpPr>
          <p:spPr>
            <a:xfrm>
              <a:off x="4675840" y="2865532"/>
              <a:ext cx="71717" cy="71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5" name="Google Shape;1716;p314">
            <a:extLst>
              <a:ext uri="{1D34D905-6BE4-4FC3-96AA-B6FB623BE6B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E70D8D6-E3B8-4837-B1D0-75151BCF077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8974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BD8738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5CA13F72-BA25-4DA9-9D5F-CF586696407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6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18;p315" descr="Background pattern&#10;&#10;Description automatically generated with medium confidence">
            <a:extLst>
              <a:ext uri="{488BD77C-5BAE-46B3-A889-97202A922D7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58D84ED-4CEF-4AF4-8F8C-7063BAD4B79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19;p315" descr="A group of people sitting at a table&#10;&#10;Description automatically generated with low confidence">
            <a:extLst>
              <a:ext uri="{3EBE1B3F-1DCF-4B85-8B38-B9E042FA094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CC17AD-FB24-41FE-A996-26B0C767F3C1}"/>
              </a:ext>
            </a:extLst>
          </p:cNvPr>
          <p:cNvPicPr/>
          <p:nvPr/>
        </p:nvPicPr>
        <p:blipFill>
          <a:blip r:embed="rId3" cstate="print"/>
          <a:srcRect l="11613" t="29182"/>
          <a:stretch>
            <a:fillRect/>
          </a:stretch>
        </p:blipFill>
        <p:spPr>
          <a:xfrm>
            <a:off x="4864308" y="0"/>
            <a:ext cx="42796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20;p315" descr="Shape&#10;&#10;Description automatically generated with low confidence">
            <a:extLst>
              <a:ext uri="{00EBC8AB-2499-4ACB-BCBF-9DD4F34B10C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6E6D936-102E-4C34-B995-045AF72C7C9F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21;p315">
            <a:extLst>
              <a:ext uri="{876A84FC-F2FC-4773-9955-A0385273A27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F2F0E2-404D-43D0-A72D-57EDAE1C866F}"/>
              </a:ext>
            </a:extLst>
          </p:cNvPr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722;p315">
            <a:extLst>
              <a:ext uri="{19EEA510-3688-4D20-B254-A79011A95DA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4717F8A-9490-4274-84C0-01B5B7CE382E}"/>
              </a:ext>
            </a:extLst>
          </p:cNvPr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>
            <a:solidFill>
              <a:srgbClr val="31538F"/>
            </a:solidFill>
            <a:prstDash val="solid"/>
            <a:miter lim="800000"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1723;p315">
            <a:extLst>
              <a:ext uri="{E089EA9B-B066-4E83-A489-EB58EA3379F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C2187A3-C282-4463-B83B-82589AD9FF67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387873" y="1377776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20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1724;p315">
            <a:extLst>
              <a:ext uri="{FF1E26BF-10F5-4120-8CAD-895A8042DB3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B22895-0765-4454-8382-3421645332F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87873" y="1985160"/>
            <a:ext cx="4343205" cy="18192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057B06D0-5E70-4D02-95B2-177DC61207E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26;p316" descr="Background pattern&#10;&#10;Description automatically generated">
            <a:extLst>
              <a:ext uri="{1F0F9CC3-1525-470E-BF06-AC991B5FC32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E840ED-FD44-45F5-82EF-431E7D95E785}"/>
              </a:ext>
            </a:extLst>
          </p:cNvPr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27;p316" descr="Shape&#10;&#10;Description automatically generated with low confidence">
            <a:extLst>
              <a:ext uri="{22C2CF32-070B-4F75-B955-417F7E92706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9A391D3-06B9-4328-B225-07F887CAD0AF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28;p316">
            <a:extLst>
              <a:ext uri="{F97FE9D3-ED14-4581-8E24-5581C90EC32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FC7C3E1-3586-4218-BE9E-98D9EC94C139}"/>
              </a:ext>
            </a:extLst>
          </p:cNvPr>
          <p:cNvGrpSpPr/>
          <p:nvPr/>
        </p:nvGrpSpPr>
        <p:grpSpPr>
          <a:xfrm>
            <a:off x="-900" y="1034934"/>
            <a:ext cx="9146700" cy="1842077"/>
            <a:chOff x="-900" y="1034934"/>
            <a:chExt cx="9146700" cy="1842077"/>
          </a:xfrm>
        </p:grpSpPr>
        <p:sp>
          <p:nvSpPr>
            <p:cNvPr id="5" name="Google Shape;1729;p316">
              <a:extLst>
                <a:ext uri="{284E4054-D0E1-439B-8ABC-CD9343FBA93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FFD63D0-27C2-455D-9AAF-AAAD1E504764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6" name="Google Shape;1730;p316">
              <a:extLst>
                <a:ext uri="{94C65321-2F09-4326-851A-F536DE53FE2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679672A-5439-4DBF-9EE4-94EE10CAAEFC}"/>
                </a:ext>
              </a:extLst>
            </p:cNvPr>
            <p:cNvCxnSpPr/>
            <p:nvPr/>
          </p:nvCxnSpPr>
          <p:spPr>
            <a:xfrm>
              <a:off x="-900" y="1034934"/>
              <a:ext cx="9145800" cy="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</a:ln>
          </p:spPr>
        </p:cxnSp>
      </p:grpSp>
      <p:pic>
        <p:nvPicPr>
          <p:cNvPr id="7" name="Google Shape;1731;p316">
            <a:extLst>
              <a:ext uri="{C12C6F90-23E8-4D80-AF12-642260C5803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9D31C2A-A955-4BE5-A896-B15243665A12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32;p316">
            <a:extLst>
              <a:ext uri="{29A73223-1CAF-44C1-B721-65403135AA3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54754D1-0ABE-42E8-8CDD-DCE1B419CE6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chemeClr val="accent2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4CEF47CC-D260-4BD3-B4F3-FA1584EBC48D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34;p317" descr="Background pattern&#10;&#10;Description automatically generated">
            <a:extLst>
              <a:ext uri="{9A977DA0-2BBC-4118-9A1A-14044CE34A4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5C248B-2E5E-49DD-BF66-D2C0E88C8EA4}"/>
              </a:ext>
            </a:extLst>
          </p:cNvPr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35;p317" descr="Shape&#10;&#10;Description automatically generated with low confidence">
            <a:extLst>
              <a:ext uri="{13EEE35C-9CF0-4FD3-92C7-E3C82C9F50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07B136-0078-47D4-9071-BDB20905EF24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736;p317">
            <a:extLst>
              <a:ext uri="{7DAD9940-C492-4E46-892B-8F57D969F69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1409B7-033D-48D3-B6BA-D6F2EB21F7CC}"/>
              </a:ext>
            </a:extLst>
          </p:cNvPr>
          <p:cNvCxnSpPr/>
          <p:nvPr/>
        </p:nvCxnSpPr>
        <p:spPr>
          <a:xfrm>
            <a:off x="-900" y="982897"/>
            <a:ext cx="9145800" cy="0"/>
          </a:xfrm>
          <a:prstGeom prst="line">
            <a:avLst/>
          </a:prstGeom>
          <a:noFill/>
          <a:ln w="12700" cap="flat">
            <a:solidFill>
              <a:srgbClr val="BFBFBF"/>
            </a:solidFill>
            <a:prstDash val="solid"/>
            <a:round/>
          </a:ln>
        </p:spPr>
      </p:cxnSp>
      <p:sp>
        <p:nvSpPr>
          <p:cNvPr id="5" name="Google Shape;1737;p317">
            <a:extLst>
              <a:ext uri="{8B79F1F5-87B4-44CC-8AFB-1B963E44599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7932C9-2303-4557-82A8-DA3CE787FC2B}"/>
              </a:ext>
            </a:extLst>
          </p:cNvPr>
          <p:cNvSpPr/>
          <p:nvPr/>
        </p:nvSpPr>
        <p:spPr>
          <a:xfrm>
            <a:off x="0" y="1037769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pic>
        <p:nvPicPr>
          <p:cNvPr id="6" name="Google Shape;1738;p317">
            <a:extLst>
              <a:ext uri="{71859216-93A0-4F09-A724-2D917971DBE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89F77E-040D-4F0C-9389-D315D821693F}"/>
              </a:ext>
            </a:extLst>
          </p:cNvPr>
          <p:cNvPicPr/>
          <p:nvPr/>
        </p:nvPicPr>
        <p:blipFill>
          <a:blip r:embed="rId4" cstate="print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9;p317">
            <a:extLst>
              <a:ext uri="{5FB72DCA-3CC2-4D7B-9B82-3A39BC1C475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A1C5AFD-DE24-4959-81DC-1B1291356CB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206476A4-FBA6-43B1-8DF1-56E4C5F3804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41;p318" descr="Background pattern&#10;&#10;Description automatically generated">
            <a:extLst>
              <a:ext uri="{9C5424B3-D573-4A06-9E16-5AD47EFC443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EE6718F-C23A-4DAC-8F46-4603FD9FB55D}"/>
              </a:ext>
            </a:extLst>
          </p:cNvPr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42;p318" descr="Shape&#10;&#10;Description automatically generated with low confidence">
            <a:extLst>
              <a:ext uri="{00D9E03C-E7D7-4742-BABC-A3F10F50110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844FCA-9CE1-41AC-829E-6B6C79E4479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743;p318">
            <a:extLst>
              <a:ext uri="{2AED725D-69C9-4E4B-9269-C69116B3538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705086-7C89-4B5C-8D3D-0BABBDBADEAE}"/>
              </a:ext>
            </a:extLst>
          </p:cNvPr>
          <p:cNvGrpSpPr/>
          <p:nvPr/>
        </p:nvGrpSpPr>
        <p:grpSpPr>
          <a:xfrm>
            <a:off x="-900" y="1034934"/>
            <a:ext cx="9146700" cy="1842077"/>
            <a:chOff x="-900" y="1034934"/>
            <a:chExt cx="9146700" cy="1842077"/>
          </a:xfrm>
        </p:grpSpPr>
        <p:sp>
          <p:nvSpPr>
            <p:cNvPr id="5" name="Google Shape;1744;p318">
              <a:extLst>
                <a:ext uri="{A91864BA-715C-41F6-9F2A-32536DDD95E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BF5DCB-2010-403B-8AC9-57AD634D915A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6" name="Google Shape;1745;p318">
              <a:extLst>
                <a:ext uri="{43BEF1B4-B6D3-40E4-A355-FA85EF5A846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2D5E81A-8271-4F86-91AA-61BFCBF750BF}"/>
                </a:ext>
              </a:extLst>
            </p:cNvPr>
            <p:cNvCxnSpPr/>
            <p:nvPr/>
          </p:nvCxnSpPr>
          <p:spPr>
            <a:xfrm>
              <a:off x="-900" y="1034934"/>
              <a:ext cx="9145800" cy="0"/>
            </a:xfrm>
            <a:prstGeom prst="line">
              <a:avLst/>
            </a:prstGeom>
            <a:noFill/>
            <a:ln w="12700" cap="flat">
              <a:solidFill>
                <a:srgbClr val="223669"/>
              </a:solidFill>
              <a:prstDash val="solid"/>
              <a:round/>
            </a:ln>
          </p:spPr>
        </p:cxnSp>
      </p:grpSp>
      <p:pic>
        <p:nvPicPr>
          <p:cNvPr id="7" name="Google Shape;1746;p318">
            <a:extLst>
              <a:ext uri="{C5DC0252-A231-4567-A6D3-25E10883316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232BBAB-F554-4E9B-92DA-390C5162A04F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47;p318">
            <a:extLst>
              <a:ext uri="{8B26F808-DD29-4D14-8761-F96908BF814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DCEAAFB-4553-4E5D-BC8A-6F858A552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70F7428F-9CDA-41B1-8C51-45DC568A0D9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49;p319" descr="Background pattern&#10;&#10;Description automatically generated">
            <a:extLst>
              <a:ext uri="{CDA57DCB-45F2-4B1C-9771-85F474EC8E9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1A7C4C-5DA3-44E6-AFD7-5C554C15A5BF}"/>
              </a:ext>
            </a:extLst>
          </p:cNvPr>
          <p:cNvPicPr/>
          <p:nvPr/>
        </p:nvPicPr>
        <p:blipFill>
          <a:blip r:embed="rId2" cstate="print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50;p319" descr="Shape&#10;&#10;Description automatically generated with low confidence">
            <a:extLst>
              <a:ext uri="{9D43310D-1FBB-496E-8D1B-44EACDA38B1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EDD5F1-1DE2-45CF-9FBC-D3B56568BAF5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751;p319">
            <a:extLst>
              <a:ext uri="{CC922F0A-0BAF-439E-B833-AE194811C69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339F29-5C7D-43A0-82FC-49F0E5097CA7}"/>
              </a:ext>
            </a:extLst>
          </p:cNvPr>
          <p:cNvCxnSpPr/>
          <p:nvPr/>
        </p:nvCxnSpPr>
        <p:spPr>
          <a:xfrm>
            <a:off x="-900" y="982897"/>
            <a:ext cx="9145800" cy="0"/>
          </a:xfrm>
          <a:prstGeom prst="line">
            <a:avLst/>
          </a:prstGeom>
          <a:noFill/>
          <a:ln w="12700" cap="flat">
            <a:solidFill>
              <a:srgbClr val="BFBFBF"/>
            </a:solidFill>
            <a:prstDash val="solid"/>
            <a:round/>
          </a:ln>
        </p:spPr>
      </p:cxnSp>
      <p:sp>
        <p:nvSpPr>
          <p:cNvPr id="5" name="Google Shape;1752;p319">
            <a:extLst>
              <a:ext uri="{71C552B4-3ED1-45AD-A2E3-DF36A07DACA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952940-0392-4B32-BF6A-ACEE49CF5BE6}"/>
              </a:ext>
            </a:extLst>
          </p:cNvPr>
          <p:cNvSpPr/>
          <p:nvPr/>
        </p:nvSpPr>
        <p:spPr>
          <a:xfrm>
            <a:off x="0" y="1037769"/>
            <a:ext cx="9144000" cy="1613989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pic>
        <p:nvPicPr>
          <p:cNvPr id="6" name="Google Shape;1753;p319">
            <a:extLst>
              <a:ext uri="{0894B59F-9C40-4D75-9843-D07E3884FC4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6511220-A582-4C9B-B0AA-ADA818E3D25C}"/>
              </a:ext>
            </a:extLst>
          </p:cNvPr>
          <p:cNvPicPr/>
          <p:nvPr/>
        </p:nvPicPr>
        <p:blipFill>
          <a:blip r:embed="rId4" cstate="print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54;p319">
            <a:extLst>
              <a:ext uri="{7BE6E0B5-0E1F-47EB-9C97-4074B508EE2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B132DC-C311-483A-9148-3ED70BBE552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D3EB109-BFED-4AC6-AAA4-BBE486324997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7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56;p320">
            <a:extLst>
              <a:ext uri="{18CB250E-B65F-4602-934C-2C541311822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66EB6D1-127C-469B-BDD2-DB2CBEE8B3F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57;p320" descr="Shape&#10;&#10;Description automatically generated with low confidence">
            <a:extLst>
              <a:ext uri="{9D10EAF0-4096-4B39-9F29-D1A3BB981F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6BF5FF-27B5-4596-9222-4C6042BC75A0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58;p320" descr="A picture containing text, dark, night sky&#10;&#10;Description automatically generated">
            <a:extLst>
              <a:ext uri="{CFF7B91C-871C-4420-BF0A-9F0297BD575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32E39E0-8C2F-45DA-ADF1-34036F80F5C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59;p320" descr="Chart&#10;&#10;Description automatically generated">
            <a:extLst>
              <a:ext uri="{FC05F405-6121-45FB-ACBC-AF0CBE21E2A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C13F2B-D8B2-4EA6-A033-969CDD9B2A9E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0;p320">
            <a:extLst>
              <a:ext uri="{BA2DB4F5-539A-4554-B6AC-9E19107FD29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5EE499-E004-4FE1-8DB8-D81C03982469}"/>
              </a:ext>
            </a:extLst>
          </p:cNvPr>
          <p:cNvSpPr>
            <a:spLocks noGrp="1"/>
          </p:cNvSpPr>
          <p:nvPr>
            <p:ph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28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AED176C8-3D60-4EF8-A8E1-9E9DC070FD2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7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62;p321">
            <a:extLst>
              <a:ext uri="{127E9C57-9035-4A8C-A6EA-C311D74931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C9FB00-33A4-4396-BDFF-3E0A167D3A10}"/>
              </a:ext>
            </a:extLst>
          </p:cNvPr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763;p321" descr="Surface chart&#10;&#10;Description automatically generated with low confidence">
              <a:extLst>
                <a:ext uri="{8BB0AEE9-D3A8-48BE-95E7-A0D52AB57AA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D96308-FF42-482F-9680-80E2D8FF8C45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764;p321" descr="Surface chart&#10;&#10;Description automatically generated with low confidence">
              <a:extLst>
                <a:ext uri="{03947AB0-4EEB-4C74-8651-61317182F77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4CA38C-DA78-4CA1-B0B0-DCF78627E760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765;p321" descr="Shape&#10;&#10;Description automatically generated with low confidence">
            <a:extLst>
              <a:ext uri="{664BF20E-29B1-4B0D-B39B-1E6BBBA2478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CC3447F-AE59-41EF-A5ED-8AA1BD85AB6C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66;p321" descr="A picture containing text&#10;&#10;Description automatically generated">
            <a:extLst>
              <a:ext uri="{9C28C69C-5047-4C82-94D0-DC0FB6F648E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69D2DB-11C8-42A7-AAEF-627963A26E33}"/>
              </a:ext>
            </a:extLst>
          </p:cNvPr>
          <p:cNvPicPr/>
          <p:nvPr/>
        </p:nvPicPr>
        <p:blipFill>
          <a:blip r:embed="rId4" cstate="print">
            <a:alphaModFix amt="85000"/>
          </a:blip>
          <a:srcRect/>
          <a:stretch>
            <a:fillRect/>
          </a:stretch>
        </p:blipFill>
        <p:spPr>
          <a:xfrm>
            <a:off x="2251213" y="1143260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321">
            <a:extLst>
              <a:ext uri="{851F84B8-496B-4721-AA80-75565456629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A930B1-FD0C-4A33-AFA6-114B48DCAD8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740961" y="1824708"/>
            <a:ext cx="3602088" cy="4724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1768;p321">
            <a:extLst>
              <a:ext uri="{9867EF26-9806-4D18-9E31-8F148E356B1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607EA59-47DA-4D66-93FE-76531A010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8C836584-E73F-46EA-A22E-EA468E04819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70;p322">
            <a:extLst>
              <a:ext uri="{7A1CB1A4-00E2-4DA7-8CBB-FE3455F48D3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0AFFADF-32B9-4295-8F08-89379194DD7A}"/>
              </a:ext>
            </a:extLst>
          </p:cNvPr>
          <p:cNvPicPr/>
          <p:nvPr/>
        </p:nvPicPr>
        <p:blipFill>
          <a:blip r:embed="rId2" cstate="print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71;p322" descr="Shape&#10;&#10;Description automatically generated with low confidence">
            <a:extLst>
              <a:ext uri="{2AE3D266-CD49-4F5A-A615-D28E7C6DD89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6163CFD-24EA-41ED-B4A1-BF9341C764D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72;p322">
            <a:extLst>
              <a:ext uri="{26ECBDE3-688B-49CC-874B-6E16A82EFB8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268B995-9D16-4045-A814-A946D745CDE9}"/>
              </a:ext>
            </a:extLst>
          </p:cNvPr>
          <p:cNvSpPr/>
          <p:nvPr/>
        </p:nvSpPr>
        <p:spPr>
          <a:xfrm>
            <a:off x="3322314" y="1790299"/>
            <a:ext cx="2539464" cy="644892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>
            <a:solidFill>
              <a:schemeClr val="accent4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5" name="Google Shape;1773;p322">
            <a:extLst>
              <a:ext uri="{3CD73FED-8F93-44A5-A544-B8AB947CA49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ABDCE7E-4018-4422-8EB7-57EFE84AA4C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1774;p322">
            <a:extLst>
              <a:ext uri="{AEE11300-BE8F-41A8-ABFA-1F720BECDBE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71360F-3250-4036-ABEE-D61E687A1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0955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EECF2E2A-34D7-4BD6-B473-53455B32220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2;p223">
            <a:extLst>
              <a:ext uri="{EE8C0A92-72A8-4EE2-A873-A6CFB4F21BF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AEE953-83DC-4A89-A2F1-6AC1502DF1B2}"/>
              </a:ext>
            </a:extLst>
          </p:cNvPr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3" name="Google Shape;93;p223">
              <a:extLst>
                <a:ext uri="{C946D991-F92B-462E-BA48-9AD52F75AFD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3BBAD7-AA7E-4119-A368-A0492148D9FD}"/>
                </a:ext>
              </a:extLst>
            </p:cNvPr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endParaRPr lang="en-US" sz="1050" b="1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pic>
          <p:nvPicPr>
            <p:cNvPr id="4" name="Google Shape;94;p223" descr="A group of people in clothing&#10;&#10;Description automatically generated with medium confidence">
              <a:extLst>
                <a:ext uri="{0C5C9820-2232-4149-A6D6-F073891F6EC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6AC27A-6A47-4095-9630-A35536E0B2C5}"/>
                </a:ext>
              </a:extLst>
            </p:cNvPr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95;p223" descr="Shape&#10;&#10;Description automatically generated with low confidence">
            <a:extLst>
              <a:ext uri="{561F9C18-63A5-430B-8BC7-E5BF51D6890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FDBEB03-305E-440D-9FCC-A9111A040827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6;p223">
            <a:extLst>
              <a:ext uri="{C8D52358-3052-4CFF-8F3B-3B696EB7DF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5C8769E-D8A8-45F0-81C1-502A4432A41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97;p223">
            <a:extLst>
              <a:ext uri="{DAC1D546-2F21-4C8C-B121-5795B1D9253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F7FD46-1FB9-41E0-8C55-D51BA3FDBC0E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98;p223">
            <a:extLst>
              <a:ext uri="{B73F59B1-1949-4BFE-87B4-538C81C46E4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1A4C67-376C-4646-94C9-52322631FD13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39F43FF9-E1C8-4702-AFD4-0819460538B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2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76;p323">
            <a:extLst>
              <a:ext uri="{11BE123F-C27E-4CCB-83BC-FEFDF84A7F2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BA8028-D0C1-4A7C-AFD1-7A16F622B684}"/>
              </a:ext>
            </a:extLst>
          </p:cNvPr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1777;p323">
              <a:extLst>
                <a:ext uri="{5B908642-21D2-436F-AD6A-D58A4AE7A84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47598F-E866-4FCA-9B37-61D4680ADD8F}"/>
                </a:ext>
              </a:extLst>
            </p:cNvPr>
            <p:cNvPicPr/>
            <p:nvPr/>
          </p:nvPicPr>
          <p:blipFill>
            <a:blip r:embed="rId2" cstate="print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778;p323">
              <a:extLst>
                <a:ext uri="{C2D07286-80B8-422B-8090-C0F0B85FFC1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E7E3D61-24F3-46AD-A802-1BF1BED7C8C5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rgbClr val="223669">
                <a:alpha val="74509"/>
              </a:srgbClr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</p:grpSp>
      <p:pic>
        <p:nvPicPr>
          <p:cNvPr id="5" name="Google Shape;1779;p323" descr="Shape&#10;&#10;Description automatically generated with low confidence">
            <a:extLst>
              <a:ext uri="{29A4EAAE-DB7E-46CF-AC65-5A7E8BDDDA2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511A3AE-F444-4FBC-9222-D928CDFB0D09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80;p323">
            <a:extLst>
              <a:ext uri="{BC7E9E45-5923-4F23-8C6D-54ABE82F17A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83A2787-3BB7-4A68-8B74-1EF3449C6A58}"/>
              </a:ext>
            </a:extLst>
          </p:cNvPr>
          <p:cNvGrpSpPr/>
          <p:nvPr/>
        </p:nvGrpSpPr>
        <p:grpSpPr>
          <a:xfrm>
            <a:off x="2349390" y="1908807"/>
            <a:ext cx="4506182" cy="1790702"/>
            <a:chOff x="2560319" y="1790699"/>
            <a:chExt cx="4084321" cy="1623060"/>
          </a:xfrm>
        </p:grpSpPr>
        <p:sp>
          <p:nvSpPr>
            <p:cNvPr id="7" name="Google Shape;1781;p323">
              <a:extLst>
                <a:ext uri="{0368CB49-3C67-4FAD-B47D-CC0485E22CB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DE5C4D5-BAE0-4448-A95F-8FA1B88039E9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8" name="Google Shape;1782;p323">
              <a:extLst>
                <a:ext uri="{3A3247F3-583E-469E-9934-082F7D2BD17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25A659D-51FF-4DB6-93C1-7C5CDD4ED507}"/>
                </a:ext>
              </a:extLst>
            </p:cNvPr>
            <p:cNvSpPr/>
            <p:nvPr/>
          </p:nvSpPr>
          <p:spPr>
            <a:xfrm>
              <a:off x="2621279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>
              <a:solidFill>
                <a:srgbClr val="BC7D2C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9" name="Google Shape;1783;p323">
            <a:extLst>
              <a:ext uri="{FA98D4CB-6D45-47B9-BAC1-0AAF78BB204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D9C5CF-27D9-44D3-A75E-E285F730F70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1784;p323">
            <a:extLst>
              <a:ext uri="{5B1C2EF1-843C-4BB0-982C-41F73840766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BE03D97-0F15-4E4D-BE0E-3DC732F92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0955" y="2643160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E6ED98E3-6736-441D-B3C1-D367207AFD3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7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86;p324">
            <a:extLst>
              <a:ext uri="{BB0EE6BF-DDCA-4C44-81EC-2FE4D35EE84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F579C3F-FE83-4AAA-B1B9-48D4B877B7B7}"/>
              </a:ext>
            </a:extLst>
          </p:cNvPr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1787;p324">
              <a:extLst>
                <a:ext uri="{82DEFD91-D072-40D5-ACD6-0441D63DC76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49893DE-445F-4064-906C-45F8B2DBEA5C}"/>
                </a:ext>
              </a:extLst>
            </p:cNvPr>
            <p:cNvPicPr/>
            <p:nvPr/>
          </p:nvPicPr>
          <p:blipFill>
            <a:blip r:embed="rId2" cstate="print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788;p324">
              <a:extLst>
                <a:ext uri="{9A17B2D4-C896-4F4E-B00A-32AA5515031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0A6F55F-702B-4A7F-9CD3-E470436253CB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</p:grpSp>
      <p:pic>
        <p:nvPicPr>
          <p:cNvPr id="5" name="Google Shape;1789;p324" descr="Shape&#10;&#10;Description automatically generated with low confidence">
            <a:extLst>
              <a:ext uri="{269417DA-52FA-4CB1-881B-A3B1EDA73CC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D67247-3C5C-48EB-9508-675A1F7D969E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790;p324">
            <a:extLst>
              <a:ext uri="{F27B71A3-0E28-495A-A0B9-C744F01957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9806A82-4298-4876-944A-AA35898A1FCA}"/>
              </a:ext>
            </a:extLst>
          </p:cNvPr>
          <p:cNvGrpSpPr/>
          <p:nvPr/>
        </p:nvGrpSpPr>
        <p:grpSpPr>
          <a:xfrm>
            <a:off x="2349390" y="1908807"/>
            <a:ext cx="4506182" cy="1790702"/>
            <a:chOff x="2560319" y="1790699"/>
            <a:chExt cx="4084321" cy="1623060"/>
          </a:xfrm>
        </p:grpSpPr>
        <p:sp>
          <p:nvSpPr>
            <p:cNvPr id="7" name="Google Shape;1791;p324">
              <a:extLst>
                <a:ext uri="{55BAF1F8-51AB-4245-A347-F2A093C6F44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C97904-4BF5-4623-8F49-B707CD71EA24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8" name="Google Shape;1792;p324">
              <a:extLst>
                <a:ext uri="{89B84A12-2D7C-40BC-AA2D-8471C089DC5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D01551E-14ED-4B17-B0C2-7C93BC96C1CE}"/>
                </a:ext>
              </a:extLst>
            </p:cNvPr>
            <p:cNvSpPr/>
            <p:nvPr/>
          </p:nvSpPr>
          <p:spPr>
            <a:xfrm>
              <a:off x="2621279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>
              <a:solidFill>
                <a:srgbClr val="BC7D2C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None/>
              </a:pPr>
              <a:endParaRPr lang="en-US" sz="1600" b="0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9" name="Google Shape;1793;p324">
            <a:extLst>
              <a:ext uri="{E05DA25F-2E29-432F-B6FE-3559E06D2A6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C622BBF-7994-4985-879C-D3EA3C6DE68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lang="en-US" sz="2000" b="1" i="1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1794;p324">
            <a:extLst>
              <a:ext uri="{475CF82A-4603-49FC-9F74-B3AD18FDA40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4753BF-63CC-456B-A6FD-6874B9621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0955" y="2643160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DD7CBD6-DCB2-493E-A69F-2CE3AF08BD4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6;p325">
            <a:extLst>
              <a:ext uri="{370397D0-6157-4AF7-A5AD-939E2612E31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606CF6A-5548-477E-9213-D13E9C437D56}"/>
              </a:ext>
            </a:extLst>
          </p:cNvPr>
          <p:cNvSpPr/>
          <p:nvPr/>
        </p:nvSpPr>
        <p:spPr>
          <a:xfrm>
            <a:off x="4690334" y="0"/>
            <a:ext cx="4453668" cy="513987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3" name="Google Shape;1797;p325" descr="Shape&#10;&#10;Description automatically generated with low confidence">
            <a:extLst>
              <a:ext uri="{B13C470E-FB87-4529-A57E-BB30AA1BA94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C43719C-CBD4-4C84-A146-3BCC4CF2C9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798;p325">
            <a:extLst>
              <a:ext uri="{A4479BF8-237C-4B61-B289-F68D06CB1BB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EEC3587-20D2-40C5-A65D-ADA56FA3B653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99;p325">
            <a:extLst>
              <a:ext uri="{A7DB3A7C-0236-42F9-A4A1-8E27E71693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A99F5A8-177B-41F0-A306-2654EAA0F769}"/>
              </a:ext>
            </a:extLst>
          </p:cNvPr>
          <p:cNvSpPr/>
          <p:nvPr/>
        </p:nvSpPr>
        <p:spPr>
          <a:xfrm>
            <a:off x="4548335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1800;p325">
            <a:extLst>
              <a:ext uri="{9D0B465D-9F47-4562-81BB-709375D3683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891EAE-4236-4569-8C6F-ADDFA00B3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1801;p325">
            <a:extLst>
              <a:ext uri="{BA86841E-0A22-486F-8B2C-198BAE69D91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A6BD4B-6650-4351-A781-9E64CC920CF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4C8FB263-F548-4087-BE35-A5F0CEB994A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03;p326">
            <a:extLst>
              <a:ext uri="{41048D16-4068-4AA0-A009-0BA40CD3894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945D830-8129-4AAE-A367-378B4C9E86D8}"/>
              </a:ext>
            </a:extLst>
          </p:cNvPr>
          <p:cNvSpPr/>
          <p:nvPr/>
        </p:nvSpPr>
        <p:spPr>
          <a:xfrm>
            <a:off x="4690334" y="0"/>
            <a:ext cx="4453668" cy="51398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3" name="Google Shape;1804;p326" descr="Shape&#10;&#10;Description automatically generated with low confidence">
            <a:extLst>
              <a:ext uri="{D2B8BD34-A697-4B23-8650-3AA147748AD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3BA921-70FF-48FC-A161-6D8CA5B1AD7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805;p326">
            <a:extLst>
              <a:ext uri="{4793CB14-1211-43E8-B5B5-7C9191EC627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8431D8-2D8D-4F00-8B84-5F6ADC9B1855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806;p326">
            <a:extLst>
              <a:ext uri="{C1ADA8B1-39AE-440D-8156-6F536E02FB7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7DE94C2-239F-40C2-B9F6-B899D02E2E97}"/>
              </a:ext>
            </a:extLst>
          </p:cNvPr>
          <p:cNvSpPr/>
          <p:nvPr/>
        </p:nvSpPr>
        <p:spPr>
          <a:xfrm>
            <a:off x="4548335" y="420700"/>
            <a:ext cx="4595664" cy="42817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1807;p326">
            <a:extLst>
              <a:ext uri="{A4C1CE1E-4327-44F1-B3D0-A837CC4A514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41B537-7CEC-428E-A093-0DDD838C3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1808;p326">
            <a:extLst>
              <a:ext uri="{614360BF-DA1A-40FF-B7FC-E433E8A8F0D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D4AA26-364A-4047-AF48-CD44ABE0ABF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9A7E42C-DE46-40C2-A54E-B79B362BB36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8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0;p327">
            <a:extLst>
              <a:ext uri="{24D69F0F-257F-4A45-B824-8416CE5C1A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2FF1B55-0309-4F82-A2ED-721E0A7A0DB2}"/>
              </a:ext>
            </a:extLst>
          </p:cNvPr>
          <p:cNvSpPr/>
          <p:nvPr/>
        </p:nvSpPr>
        <p:spPr>
          <a:xfrm>
            <a:off x="4690334" y="0"/>
            <a:ext cx="4453668" cy="51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3" name="Google Shape;1811;p327" descr="Shape&#10;&#10;Description automatically generated with low confidence">
            <a:extLst>
              <a:ext uri="{9FFD6AED-37F1-4C45-AC7A-DBB2FBAD182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18DFD2-A807-4FDA-BD81-4D155695998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812;p327">
            <a:extLst>
              <a:ext uri="{D2CC5AD2-EFE9-4DCA-A468-AFA4ACA5B07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434540-192E-4282-B0C7-2AB744C5401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-1" y="0"/>
            <a:ext cx="4690335" cy="513987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813;p327">
            <a:extLst>
              <a:ext uri="{7BF3716D-44E1-49E4-8985-907AA2F0FD3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E46D965-11FA-468F-892F-AC3C2B0C6B0A}"/>
              </a:ext>
            </a:extLst>
          </p:cNvPr>
          <p:cNvSpPr/>
          <p:nvPr/>
        </p:nvSpPr>
        <p:spPr>
          <a:xfrm>
            <a:off x="4548335" y="420700"/>
            <a:ext cx="4595664" cy="428172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20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1814;p327">
            <a:extLst>
              <a:ext uri="{532F0AD6-CD19-4B0A-9571-37A6F6DD6C6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5A4107-EA51-454E-BE77-56EE2D267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9731" y="1061223"/>
            <a:ext cx="4140264" cy="35685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1815;p327">
            <a:extLst>
              <a:ext uri="{D00A290F-B1E1-4808-8F46-BD168B83D9D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073873-A8B7-4B5B-BEF4-3372F90F0B1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849731" y="462740"/>
            <a:ext cx="4140264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AF67768-D36D-4E3D-9229-92D2F180EEA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17;p328">
            <a:extLst>
              <a:ext uri="{09559648-138C-4C4D-9AA2-F792485EF48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ED1DDE-D376-45B2-876F-56FBD1E252B7}"/>
              </a:ext>
            </a:extLst>
          </p:cNvPr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id="3" name="Google Shape;1818;p328" descr="Background pattern&#10;&#10;Description automatically generated">
            <a:extLst>
              <a:ext uri="{D06FDEDC-7CEF-40B3-8E5B-C0D3B8F880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7C4D76-3153-458C-979C-B875C0B5D0CD}"/>
              </a:ext>
            </a:extLst>
          </p:cNvPr>
          <p:cNvPicPr/>
          <p:nvPr/>
        </p:nvPicPr>
        <p:blipFill>
          <a:blip r:embed="rId2" cstate="print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19;p328" descr="Shape&#10;&#10;Description automatically generated with low confidence">
            <a:extLst>
              <a:ext uri="{4CE4A51E-F18B-46A7-9F42-ABBF6E6F0ED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B1ADF0C-E323-4EA2-A5B3-D4DFD7DD389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5" name="Google Shape;1820;p328">
            <a:extLst>
              <a:ext uri="{02024100-38A0-4E2A-B576-9FD711F96C6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A62183-FD56-41A0-9A88-241FD2D81876}"/>
              </a:ext>
            </a:extLst>
          </p:cNvPr>
          <p:cNvCxnSpPr/>
          <p:nvPr/>
        </p:nvCxnSpPr>
        <p:spPr>
          <a:xfrm>
            <a:off x="777369" y="2062045"/>
            <a:ext cx="0" cy="1882258"/>
          </a:xfrm>
          <a:prstGeom prst="line">
            <a:avLst/>
          </a:prstGeom>
          <a:noFill/>
          <a:ln w="38100" cap="flat">
            <a:solidFill>
              <a:srgbClr val="22366A"/>
            </a:solidFill>
            <a:prstDash val="solid"/>
            <a:miter lim="800000"/>
          </a:ln>
        </p:spPr>
      </p:cxnSp>
      <p:pic>
        <p:nvPicPr>
          <p:cNvPr id="6" name="Google Shape;1821;p328" descr="A picture containing indoor&#10;&#10;Description automatically generated">
            <a:extLst>
              <a:ext uri="{2FA6CBBF-04D0-42FF-9FC1-D4F5CB19158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319E79-C961-474A-9D80-D0106AE75552}"/>
              </a:ext>
            </a:extLst>
          </p:cNvPr>
          <p:cNvPicPr/>
          <p:nvPr/>
        </p:nvPicPr>
        <p:blipFill>
          <a:blip r:embed="rId3" cstate="print"/>
          <a:srcRect l="20443" r="22451"/>
          <a:stretch>
            <a:fillRect/>
          </a:stretch>
        </p:blipFill>
        <p:spPr>
          <a:xfrm>
            <a:off x="5353758" y="1004593"/>
            <a:ext cx="2781568" cy="3247433"/>
          </a:xfrm>
          <a:prstGeom prst="rect">
            <a:avLst/>
          </a:prstGeom>
          <a:noFill/>
          <a:ln w="28575" cap="flat">
            <a:solidFill>
              <a:srgbClr val="D8D8D8"/>
            </a:solidFill>
            <a:prstDash val="solid"/>
            <a:round/>
          </a:ln>
        </p:spPr>
      </p:pic>
      <p:sp>
        <p:nvSpPr>
          <p:cNvPr id="7" name="Google Shape;1822;p328">
            <a:extLst>
              <a:ext uri="{C07767F1-4F4C-4DCF-829C-8E3A0CD390D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345F8C8-CF9D-4B20-BBCE-92392384C11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912063" y="2052266"/>
            <a:ext cx="3673884" cy="1882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1823;p328">
            <a:extLst>
              <a:ext uri="{D872E78D-A647-4544-AA0B-55FF33012A6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611440-AAFE-4EF2-87E1-5588BB2012D3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EF7D698-9340-45ED-A8EA-7F4F1F6E6CC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8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25;p329" descr="A picture containing graphical user interface&#10;&#10;Description automatically generated">
            <a:extLst>
              <a:ext uri="{BD0EA040-3B60-4BD1-9D33-108FF70C4D9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6482ADC-27AF-42C3-AC48-B9E7B4B091F2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26;p329" descr="Shape&#10;&#10;Description automatically generated with low confidence">
            <a:extLst>
              <a:ext uri="{5B7510B1-F9A8-4D6B-881C-A0A056FA97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6F82617-8F76-4AED-BAA3-19D6219E62E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77573558-20C4-4399-A4B9-63CF4FE9A1F8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8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bg>
      <p:bgPr>
        <a:solidFill>
          <a:srgbClr val="FD8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9E0D8A1B-B11A-43E2-AAD8-6ABB31FF7ED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p224">
            <a:extLst>
              <a:ext uri="{1E428E46-275F-4490-9887-B1944101F10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485E4B-1F0B-4BF7-BB41-3E4C226C946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" name="Google Shape;101;p224" descr="Shape&#10;&#10;Description automatically generated with low confidence">
            <a:extLst>
              <a:ext uri="{A35C4BD3-743D-44E6-B5A7-2BE7692C50E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8D43F46-9EAE-47B5-8EA3-4E14083E019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2;p224">
            <a:extLst>
              <a:ext uri="{75B8E14D-9439-4063-9C6B-E274CA6EAFA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F51E878-8C5C-4232-983E-AB790967F848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03;p224">
            <a:extLst>
              <a:ext uri="{19B7EA61-14D6-4F86-AAAA-346E1E4E096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5CC251-D035-444D-8F76-EEDFEE799071}"/>
              </a:ext>
            </a:extLst>
          </p:cNvPr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04;p224">
            <a:extLst>
              <a:ext uri="{7DD24E08-605B-40E6-A190-846DB041897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CFFCBD-572D-4715-A9C1-F5F201655C68}"/>
              </a:ext>
            </a:extLst>
          </p:cNvPr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105;p224">
            <a:extLst>
              <a:ext uri="{772663ED-1292-4225-89C6-B016AED0B57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1E2D8C-114C-4882-9D47-64B1AC622439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106;p224">
            <a:extLst>
              <a:ext uri="{3D54670A-5629-4B6D-AE87-E0FC046D8DD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BFF8B6-D96C-42BE-90E4-032571E7A27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B57CC8FF-7C1B-4D64-9CD8-044CF05C202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225">
            <a:extLst>
              <a:ext uri="{4520C9E0-7231-450B-8BE4-574667303B7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AF9CD8-2761-4718-BFD2-8360F208B8B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" name="Google Shape;109;p225" descr="Shape&#10;&#10;Description automatically generated with low confidence">
            <a:extLst>
              <a:ext uri="{7AE4BB95-923D-4A80-ACB9-0AA8552EB3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856B252-B053-4ADB-A569-204A3A4E85D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0;p225">
            <a:extLst>
              <a:ext uri="{5E8B3552-C6BE-4516-8FDE-E335F9E6B4D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08301-4474-4A16-83A4-861595A52534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11;p225">
            <a:extLst>
              <a:ext uri="{F5F6851E-CA74-4BF7-86A5-B412E362762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432A42-2BB8-44AE-800B-7CE0126B58E2}"/>
              </a:ext>
            </a:extLst>
          </p:cNvPr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12;p225">
            <a:extLst>
              <a:ext uri="{CBD315C1-5A85-48A4-B9B2-3A78C86D5BB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F3F6BBF-E55D-45C4-B9D6-1EE236F3E5C6}"/>
              </a:ext>
            </a:extLst>
          </p:cNvPr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113;p225">
            <a:extLst>
              <a:ext uri="{B56F5274-9A1F-48E8-98EA-7D0F52885A2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B0C332-7F73-4EE5-AFC1-DA29A37A58AF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114;p225">
            <a:extLst>
              <a:ext uri="{6986CA02-1E48-4C15-BFD8-5C4E4E8E383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02BF73C-FBF6-46A0-AB35-232F806E12B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254321A9-EBAF-4992-821D-38E021148F8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226">
            <a:extLst>
              <a:ext uri="{640E8B0F-E38B-4523-BD0A-CED5F08D05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74376D7-F331-4959-A68A-29D2F5F5E71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" name="Google Shape;117;p226" descr="Shape&#10;&#10;Description automatically generated with low confidence">
            <a:extLst>
              <a:ext uri="{E9412254-1F2F-4927-A847-93BF35413CF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B50C243-0925-47BC-8963-E67B8445582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;p226">
            <a:extLst>
              <a:ext uri="{558676B0-D1AB-494A-91B1-11F62FC333A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038E9DD-F900-4EF6-BC59-8C36E5EE9CBD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19;p226">
            <a:extLst>
              <a:ext uri="{2BE21E2A-46BD-4654-8282-84F207539B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186588-144C-44A4-B875-4004E40A6CC0}"/>
              </a:ext>
            </a:extLst>
          </p:cNvPr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20;p226">
            <a:extLst>
              <a:ext uri="{A7DFC531-7289-4DB0-BC89-86CBDF18362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603AB1-AA95-4BF9-BA6A-5ED74403A498}"/>
              </a:ext>
            </a:extLst>
          </p:cNvPr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121;p226">
            <a:extLst>
              <a:ext uri="{060F8176-D35E-4BF0-B56B-1F8C184EE97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9F97E7-0701-45BF-B87B-F82F047A90E2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122;p226">
            <a:extLst>
              <a:ext uri="{9B6D5735-8C4C-4703-854F-06F8817C19D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D2A3544-9853-4C64-B269-574E97312D1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550EB4F-4DBB-416B-A02E-D2DE6BBE3D7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4;p227" descr="Shape&#10;&#10;Description automatically generated with low confidence">
            <a:extLst>
              <a:ext uri="{3A00AA53-E9ED-477D-BC12-AFD510BC85C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0A7ED6-4360-471A-9EBA-55C838BFC198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5;p227">
            <a:extLst>
              <a:ext uri="{D4BCDFC9-9545-49FD-89B7-714529D654C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73410D-D96F-4DF2-9B9B-78268CE671BC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26;p227">
            <a:extLst>
              <a:ext uri="{03E58F68-C9BA-422F-997F-7A970E8AB8B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E45909B-495F-4C3A-9FA1-86116A13BE58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27;p227">
            <a:extLst>
              <a:ext uri="{A5F66A8C-57C0-4AAE-83E5-FF84767640F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61D8495-F212-4061-9B54-1D93541062D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D59A7E57-EE82-4BD8-AB69-8C57FD5656D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9;p228" descr="Shape&#10;&#10;Description automatically generated with low confidence">
            <a:extLst>
              <a:ext uri="{AED64003-095A-468D-B023-7B55AA60CE2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CA3F11-CC38-4DF0-AEBA-1CCB1156B74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0;p228">
            <a:extLst>
              <a:ext uri="{ED2FBBD0-16FB-4DE8-9CE5-636506C6733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E8F2011-CACE-49CA-B555-CDE9B3648B56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31;p228">
            <a:extLst>
              <a:ext uri="{0A3301FC-D874-4747-AC56-B4675E83250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364FC4-5DDB-4062-8BB3-854D714DD177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32;p228">
            <a:extLst>
              <a:ext uri="{8A102499-3194-4A3E-8283-D596DF29C40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29495A7-2C82-410F-B091-1A7AE523541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33;p228">
            <a:extLst>
              <a:ext uri="{A0710B08-7DCA-4905-AAD3-162B0BDCF80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628BD3-93A5-4EC2-9398-053CB23081AC}"/>
              </a:ext>
            </a:extLst>
          </p:cNvPr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34;p228" descr="Application&#10;&#10;Description automatically generated with low confidence">
            <a:extLst>
              <a:ext uri="{608C34EF-8AB2-4CCE-9766-5F7D94D9D1C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DC535A-6FD5-437E-BC17-8234C12A9639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325913" y="1371152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5;p228">
            <a:extLst>
              <a:ext uri="{21E4E198-3023-43F2-AA8C-D5170DB1CB1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4EDDB8-1AB4-431D-8901-90942C4BDB34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52068" y="1886851"/>
            <a:ext cx="4094056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64ABD112-0692-46AF-8EFF-7D8320A18CB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7;p229" descr="Shape&#10;&#10;Description automatically generated with low confidence">
            <a:extLst>
              <a:ext uri="{9ED4EDD3-F273-4DCE-BDF2-3452AEB811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B06AB8F-39BE-4FF3-BB05-D1AE71193CB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8;p229">
            <a:extLst>
              <a:ext uri="{FF48735E-1076-4045-9B0C-BB8EE8DC859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0FD8DDF-D853-4977-AE3C-B3326EBE6FD4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39;p229">
            <a:extLst>
              <a:ext uri="{80DCA310-6092-471F-BE84-080B363E17A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A550C8-7B54-48B0-86B5-8F67696C7228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40;p229">
            <a:extLst>
              <a:ext uri="{3B4F53AE-7AD4-4A7B-A31F-E6B2B4B5E14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DD473AD-582B-4FB9-AB4C-C9359051089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41;p229">
            <a:extLst>
              <a:ext uri="{E01F8352-1EF2-4B70-BBB2-B3215B9EE7C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15A8B4-3B82-404D-9AFA-90E1FF2547C9}"/>
              </a:ext>
            </a:extLst>
          </p:cNvPr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42;p229" descr="Application&#10;&#10;Description automatically generated with low confidence">
            <a:extLst>
              <a:ext uri="{CBAD74C4-6423-463A-8C43-FCE5B00E92C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7AE546-4DA8-43A9-BED7-38406AB9E017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42441" y="1371152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3;p229">
            <a:extLst>
              <a:ext uri="{E46298DD-25BE-4FBD-B237-D4465B9824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49F106-2FB7-491D-8EF3-8BB11B71F95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8594" y="1886851"/>
            <a:ext cx="4094056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8A82917F-AB0F-478C-83CC-1B87720D55FD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5;p230" descr="Shape&#10;&#10;Description automatically generated with low confidence">
            <a:extLst>
              <a:ext uri="{8F25B42B-57BB-4BDB-A76F-FDDCEA7EB59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4EE3577-541B-4FE6-8658-3918BD2B39A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6;p230">
            <a:extLst>
              <a:ext uri="{015EB890-3D41-424F-8132-EB2DA572082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4673F9-5F80-47D6-B7BA-74112D7691CE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47;p230">
            <a:extLst>
              <a:ext uri="{9282A9CD-C4D4-40CA-BA37-10E2F3A7F19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043A1F-928D-4AE9-B2CB-295FEAD70DCE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48;p230">
            <a:extLst>
              <a:ext uri="{1300CB5D-0900-4561-B57E-6FF21D62962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C90020C-0C68-4D0D-9560-A5CAD8350FF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49;p230">
            <a:extLst>
              <a:ext uri="{E9D65B33-B224-4825-9ED2-A441DB19F74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2F49C4-444E-4976-9792-65602E10F57D}"/>
              </a:ext>
            </a:extLst>
          </p:cNvPr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50;p230">
            <a:extLst>
              <a:ext uri="{76607CFB-6D4C-4F5E-BF9B-36FBEE6B2F9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0B2E9B3-1344-4F1F-AEC2-9B7AC1BE657E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1;p230">
            <a:extLst>
              <a:ext uri="{464CB37F-89B1-45BF-BBC9-4B3F3DDEDE4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A2B817F-228E-424B-8FAD-9B2CA78D021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61676ED8-5106-4CB1-B2AA-5F3F1EB27BB6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3;p231" descr="Shape&#10;&#10;Description automatically generated with low confidence">
            <a:extLst>
              <a:ext uri="{934E71C8-04BE-4119-9671-4770AFFA4AA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76CACBD-07E3-44C7-9274-F3684E797EE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4;p231">
            <a:extLst>
              <a:ext uri="{220D7992-137D-4CB7-8EA1-D61CB49367B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3A8EEF6-E6EB-4740-A993-CCCC2D9AF7F6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55;p231">
            <a:extLst>
              <a:ext uri="{329FB348-319C-4BC9-9B39-A9D77D4861D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1A019A-B043-4ABF-A8C3-A2EB12FEC817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156;p231">
            <a:extLst>
              <a:ext uri="{E631DDAC-609C-4ED3-B895-0B142550F3C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A13BA5-0E63-41BA-A5D1-2CB9D588D8D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57;p231">
            <a:extLst>
              <a:ext uri="{EFEE10DE-B8A7-4DB6-AB05-A1BF64994DF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58F3E2-EC64-467C-A0C3-4443C1AB8A18}"/>
              </a:ext>
            </a:extLst>
          </p:cNvPr>
          <p:cNvCxnSpPr/>
          <p:nvPr/>
        </p:nvCxnSpPr>
        <p:spPr>
          <a:xfrm>
            <a:off x="0" y="4984695"/>
            <a:ext cx="9143999" cy="0"/>
          </a:xfrm>
          <a:prstGeom prst="line">
            <a:avLst/>
          </a:prstGeom>
          <a:noFill/>
          <a:ln w="9525" cap="flat">
            <a:solidFill>
              <a:schemeClr val="dk1"/>
            </a:solidFill>
            <a:prstDash val="solid"/>
            <a:round/>
          </a:ln>
        </p:spPr>
      </p:cxnSp>
      <p:pic>
        <p:nvPicPr>
          <p:cNvPr id="7" name="Google Shape;158;p231">
            <a:extLst>
              <a:ext uri="{61944A2B-E07E-4573-B327-31D08B8063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8EE7FAB-F43A-426F-9729-8A973069A30C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107222" y="1873492"/>
            <a:ext cx="4929556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9;p231">
            <a:extLst>
              <a:ext uri="{4A1AFC84-3416-4C46-810A-C23157FC22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7963A3-F49F-4EBE-90E7-AB16AB3387B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377739" y="2303181"/>
            <a:ext cx="4379900" cy="1934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3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08AADFF9-C726-4B79-8DBC-9FF1A76BA873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;p215" descr="A picture containing person, computer, indoor&#10;&#10;Description automatically generated">
            <a:extLst>
              <a:ext uri="{C687C862-EEB8-4905-BF53-B697996E53E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22139F-3EEF-48DF-BA12-3BE943532C97}"/>
              </a:ext>
            </a:extLst>
          </p:cNvPr>
          <p:cNvPicPr/>
          <p:nvPr/>
        </p:nvPicPr>
        <p:blipFill>
          <a:blip r:embed="rId2" cstate="print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;p215" descr="Shape&#10;&#10;Description automatically generated with low confidence">
            <a:extLst>
              <a:ext uri="{A692C8BF-05E5-4655-A408-DD859569AB3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6B8DFB0-5161-4B5A-86A9-65CFCF9EB820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;p215">
            <a:extLst>
              <a:ext uri="{FE06464B-BBBA-4E43-BB25-40AD1A33A4F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A078BA-C4DE-4AEB-B365-27398CC75521}"/>
              </a:ext>
            </a:extLst>
          </p:cNvPr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5" name="Google Shape;14;p215">
            <a:extLst>
              <a:ext uri="{31CE2E77-27BF-49EE-B1E7-56F3FDBFCDD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6E2E53-35B2-4E41-B575-62D0A6C4E0DB}"/>
              </a:ext>
            </a:extLst>
          </p:cNvPr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5;p215">
            <a:extLst>
              <a:ext uri="{7DF99C09-C29A-4001-8432-BDD120EB978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F8059F-C850-41E5-A6DC-154C12D40C0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16;p215">
            <a:extLst>
              <a:ext uri="{5680DB81-A276-4BDA-B58B-936F5911BD4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F49523-C3BA-48AE-BBD9-E6D27F4A449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4711" y="1295658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AA44BA48-3EBA-41FE-946E-DDCD391D37E9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1;p232" descr="Shape&#10;&#10;Description automatically generated with low confidence">
            <a:extLst>
              <a:ext uri="{82D0C9CD-124B-45B1-827F-765CDA35D2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C083B56-D14F-4763-B893-2D1B8B08AD1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2;p232">
            <a:extLst>
              <a:ext uri="{D63E3664-E879-45DF-B097-FEBC3A01D2B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16F594-4315-4C93-A4F3-5A8AE1A79BB1}"/>
              </a:ext>
            </a:extLst>
          </p:cNvPr>
          <p:cNvSpPr/>
          <p:nvPr/>
        </p:nvSpPr>
        <p:spPr>
          <a:xfrm>
            <a:off x="4109012" y="748626"/>
            <a:ext cx="327255" cy="3808292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163;p232">
            <a:extLst>
              <a:ext uri="{76F5698D-18E7-4CD2-9986-6A1D4D7B58F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03D285-B929-496C-9A75-2C4E786677C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0" y="667604"/>
            <a:ext cx="4201609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64;p232">
            <a:extLst>
              <a:ext uri="{E845C206-B854-4A41-8D53-63D791C135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446B45-1F78-4277-A0A1-7B4EF7AF9634}"/>
              </a:ext>
            </a:extLst>
          </p:cNvPr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65;p232">
            <a:extLst>
              <a:ext uri="{89170CF6-97AC-4728-865E-D2354A04E9B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53E58B-D837-486A-9E1F-3C8ED4FEE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166;p232">
            <a:extLst>
              <a:ext uri="{416C89D3-E977-4CD5-BEE3-3449D53C36E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61AAFD1-9C4D-498A-B09D-4138F15507D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572001" y="1058782"/>
            <a:ext cx="4436267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BCDAE620-DBAC-4590-99F8-6CC2F436265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8;p233" descr="Shape&#10;&#10;Description automatically generated with low confidence">
            <a:extLst>
              <a:ext uri="{BC2F4B9E-2B54-4C71-A7CD-43FFE03AE12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F56D22-B4E4-4C5A-ACAC-08077210D9D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9;p233">
            <a:extLst>
              <a:ext uri="{F9D1ACE3-1B17-4137-B8C1-9A22640C542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B33F84-0C93-4C06-87CC-4F8A9D89DD6A}"/>
              </a:ext>
            </a:extLst>
          </p:cNvPr>
          <p:cNvSpPr/>
          <p:nvPr/>
        </p:nvSpPr>
        <p:spPr>
          <a:xfrm>
            <a:off x="4109012" y="748626"/>
            <a:ext cx="327255" cy="3808292"/>
          </a:xfrm>
          <a:prstGeom prst="rect">
            <a:avLst/>
          </a:prstGeom>
          <a:noFill/>
          <a:ln w="25400" cap="flat">
            <a:solidFill>
              <a:schemeClr val="accent4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170;p233">
            <a:extLst>
              <a:ext uri="{1E7AF89F-1C19-4429-AD5C-65F036E42B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152A6F-CC00-435B-A129-A55657FE8CD7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0" y="667604"/>
            <a:ext cx="4201609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1;p233">
            <a:extLst>
              <a:ext uri="{FF541E91-FBAC-4B1D-9773-667296E21EE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724497E-AE98-4681-B54C-B7D56E942B8F}"/>
              </a:ext>
            </a:extLst>
          </p:cNvPr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72;p233">
            <a:extLst>
              <a:ext uri="{5184B6CF-1BCC-431C-9209-7CB1A0C2925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1089EDB-6AEC-43F8-A3C1-35CAE04B7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173;p233">
            <a:extLst>
              <a:ext uri="{2E30A096-EF52-4BB0-A503-457E3D35753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AA6152-8246-4647-B006-52CF26E6192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572001" y="1058782"/>
            <a:ext cx="4436267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7CE82820-CD8F-48A5-9754-3AD3DF1B6FBB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234">
            <a:extLst>
              <a:ext uri="{B659CD88-89CA-4B4A-BD8E-FDE9668D718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7C22E1-0C9C-4CF8-80A6-9C48E3D8CAF7}"/>
              </a:ext>
            </a:extLst>
          </p:cNvPr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3" name="Google Shape;176;p234" descr="Shape&#10;&#10;Description automatically generated with low confidence">
            <a:extLst>
              <a:ext uri="{B64F2537-6419-4731-948E-F0C4E7C8728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E0809CC-9041-4310-96FA-825F874390B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77;p234">
            <a:extLst>
              <a:ext uri="{6CB71B71-5595-404E-A141-56403D767E1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EEBA39C-C6D7-4E24-A4FC-434F88174F18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78;p234">
            <a:extLst>
              <a:ext uri="{C760C9F4-E60E-43E5-AB3C-8DBAB134F69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ED0CF2C-7914-4AF5-B68F-734332AE929C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5088537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179;p234">
            <a:extLst>
              <a:ext uri="{3EB15D0D-65FA-4E85-8C08-57ADE6C5122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3870A4-2A2A-4070-BA23-5A0F6FB28128}"/>
              </a:ext>
            </a:extLst>
          </p:cNvPr>
          <p:cNvSpPr/>
          <p:nvPr/>
        </p:nvSpPr>
        <p:spPr>
          <a:xfrm>
            <a:off x="4879819" y="656888"/>
            <a:ext cx="90534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180;p234">
            <a:extLst>
              <a:ext uri="{E23D77F7-6E0A-4922-9083-DEF45E1486B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6FADBB-D273-4F57-A159-C1E18B6DBA99}"/>
              </a:ext>
            </a:extLst>
          </p:cNvPr>
          <p:cNvSpPr/>
          <p:nvPr/>
        </p:nvSpPr>
        <p:spPr>
          <a:xfrm>
            <a:off x="4241543" y="1368179"/>
            <a:ext cx="660902" cy="660902"/>
          </a:xfrm>
          <a:prstGeom prst="ellipse">
            <a:avLst/>
          </a:prstGeom>
          <a:solidFill>
            <a:srgbClr val="C88C32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181;p234">
            <a:extLst>
              <a:ext uri="{982000A6-82D2-48A3-8C04-1E7C6BA19C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09BD545-B3E6-4A18-B494-BFE3998CADAC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08678" y="1539292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182;p234">
            <a:extLst>
              <a:ext uri="{867D8B32-AD6D-46EA-B7BF-95A45624EEA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E7AD8F-A0ED-4F59-B4E4-F4C78A09732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183;p234">
            <a:extLst>
              <a:ext uri="{F5E5602E-B542-4C33-A43E-9576E9FDCE5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3C5AF8F-1E29-466C-A3CE-401AF3747C75}"/>
              </a:ext>
            </a:extLst>
          </p:cNvPr>
          <p:cNvSpPr/>
          <p:nvPr/>
        </p:nvSpPr>
        <p:spPr>
          <a:xfrm>
            <a:off x="4241543" y="2951688"/>
            <a:ext cx="660902" cy="660902"/>
          </a:xfrm>
          <a:prstGeom prst="ellipse">
            <a:avLst/>
          </a:prstGeom>
          <a:solidFill>
            <a:srgbClr val="C88C32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1" name="Google Shape;184;p234">
            <a:extLst>
              <a:ext uri="{5A1B0E03-6231-4406-8D4B-033311C7285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5569071-9D6E-4474-A576-1A536F5265A3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85;p234">
            <a:extLst>
              <a:ext uri="{931346A6-4CD3-49A2-BBCC-89F82812533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12D0D4-D024-48D3-B6D8-F19E3937CD37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19A71989-9D90-4CE6-9A8B-E47DE73B577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;p235">
            <a:extLst>
              <a:ext uri="{3D48DA56-4A6D-41A8-95E9-B57E76E44C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3970496-3965-4FA6-9C59-56CA47D2ECAD}"/>
              </a:ext>
            </a:extLst>
          </p:cNvPr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3" name="Google Shape;188;p235" descr="Shape&#10;&#10;Description automatically generated with low confidence">
            <a:extLst>
              <a:ext uri="{D6E257A3-E9BC-49BC-A89A-3984700FCC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3018D82-6246-4752-8D89-A78713E2665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89;p235">
            <a:extLst>
              <a:ext uri="{D4BD1E2C-2A28-47A4-A8BD-A18A5AA8BCF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9386E37-5B12-4512-9877-63ED33AFDFA2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190;p235">
            <a:extLst>
              <a:ext uri="{A66A00CB-C568-43FC-B4AF-B614E40579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DE5166-B691-4EFD-91C7-7923C188409F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5088537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191;p235">
            <a:extLst>
              <a:ext uri="{4514C3B8-B616-45A8-A266-213294D0495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8CD6C5-07D1-47F4-B6C5-618884C1DB8A}"/>
              </a:ext>
            </a:extLst>
          </p:cNvPr>
          <p:cNvSpPr/>
          <p:nvPr/>
        </p:nvSpPr>
        <p:spPr>
          <a:xfrm>
            <a:off x="4879819" y="656888"/>
            <a:ext cx="90534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192;p235">
            <a:extLst>
              <a:ext uri="{D370363D-D370-4ACD-B84C-5B525065B66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CDAF617-1DBD-4B46-84CA-59F06AFC32EF}"/>
              </a:ext>
            </a:extLst>
          </p:cNvPr>
          <p:cNvSpPr/>
          <p:nvPr/>
        </p:nvSpPr>
        <p:spPr>
          <a:xfrm>
            <a:off x="4241543" y="1368179"/>
            <a:ext cx="660902" cy="660902"/>
          </a:xfrm>
          <a:prstGeom prst="ellipse">
            <a:avLst/>
          </a:prstGeom>
          <a:solidFill>
            <a:schemeClr val="accent4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193;p235">
            <a:extLst>
              <a:ext uri="{93614C59-A250-4C20-A676-12B5FF2B15F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460C5EB-EA0F-42DB-A50B-2FE1B0DBC422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08678" y="1539292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194;p235">
            <a:extLst>
              <a:ext uri="{D2BD0BEA-C4EC-4F04-92B9-0D8FF8F26D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7A9C12C-432C-4A96-A16D-140AE3B1CAD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195;p235">
            <a:extLst>
              <a:ext uri="{F1EBEC06-0423-4EE8-9158-2DB3A7741A6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414133-CF6A-4EF8-A6C0-842C0C89B532}"/>
              </a:ext>
            </a:extLst>
          </p:cNvPr>
          <p:cNvSpPr/>
          <p:nvPr/>
        </p:nvSpPr>
        <p:spPr>
          <a:xfrm>
            <a:off x="4241543" y="2951688"/>
            <a:ext cx="660902" cy="660902"/>
          </a:xfrm>
          <a:prstGeom prst="ellipse">
            <a:avLst/>
          </a:prstGeom>
          <a:solidFill>
            <a:schemeClr val="accent4"/>
          </a:solidFill>
          <a:ln w="25400" cap="flat">
            <a:solidFill>
              <a:srgbClr val="F2F2F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1" name="Google Shape;196;p235">
            <a:extLst>
              <a:ext uri="{7D57EC79-4DC3-4A44-B88C-1DD05F591D5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DC263F-508B-4862-AB09-3C9EC01D12D3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6" cy="318676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97;p235">
            <a:extLst>
              <a:ext uri="{10384710-7025-4047-8174-CA440B35668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9C443D-7574-491B-B0AE-97C54615F47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EA544613-CE56-418C-B069-BFFADBC1FF7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99;p236" descr="Shape&#10;&#10;Description automatically generated with low confidence">
            <a:extLst>
              <a:ext uri="{F1D7A88F-563F-4DB8-B31E-CEFE9A87EEB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9E560E2-D28C-4FB6-AF1C-F0B2C94CF02C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00;p236">
            <a:extLst>
              <a:ext uri="{86E16CF6-1302-4505-832C-1574C057731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5D0A111-53B8-4443-AC74-7E7664D0F2A7}"/>
              </a:ext>
            </a:extLst>
          </p:cNvPr>
          <p:cNvGrpSpPr/>
          <p:nvPr/>
        </p:nvGrpSpPr>
        <p:grpSpPr>
          <a:xfrm>
            <a:off x="4107304" y="941707"/>
            <a:ext cx="284686" cy="3999388"/>
            <a:chOff x="4107304" y="941707"/>
            <a:chExt cx="284686" cy="3999388"/>
          </a:xfrm>
        </p:grpSpPr>
        <p:sp>
          <p:nvSpPr>
            <p:cNvPr id="4" name="Google Shape;201;p236">
              <a:extLst>
                <a:ext uri="{A90D884F-E9BE-4B9F-B488-611EFD9BBB2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5919042-8331-4734-A0C5-1AAABE2509EA}"/>
                </a:ext>
              </a:extLst>
            </p:cNvPr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5" name="Google Shape;202;p236">
              <a:extLst>
                <a:ext uri="{D72A543B-CEBD-4DFD-BC91-3EABE1FB4C7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4E542F7-9BAA-4C19-8D75-CA1319BBB6EA}"/>
                </a:ext>
              </a:extLst>
            </p:cNvPr>
            <p:cNvSpPr/>
            <p:nvPr/>
          </p:nvSpPr>
          <p:spPr>
            <a:xfrm>
              <a:off x="4112338" y="1097989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6" name="Google Shape;203;p236">
              <a:extLst>
                <a:ext uri="{0BD51CC1-33EB-4B66-AD95-F8CC0EA6571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8BFDC89-FEC4-4F30-93CF-A7DB16B2CBD2}"/>
                </a:ext>
              </a:extLst>
            </p:cNvPr>
            <p:cNvSpPr/>
            <p:nvPr/>
          </p:nvSpPr>
          <p:spPr>
            <a:xfrm>
              <a:off x="4107304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7" name="Google Shape;204;p236">
            <a:extLst>
              <a:ext uri="{4BB4D82E-6692-4993-A797-FA62F36DCA5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09F596-B002-4B4F-A8CD-4260D96557C1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219360" y="856040"/>
            <a:ext cx="3958630" cy="4287459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05;p236">
            <a:extLst>
              <a:ext uri="{351A5C8B-16C5-4555-A4FD-9FA13BCE19A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6EDBC7F-837F-44BB-837F-7DCCB9571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9" name="Google Shape;206;p236">
            <a:extLst>
              <a:ext uri="{8248F2D3-8439-40E1-B157-1AE3ACBE52E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B24AAE-0203-4DC6-BB25-1CA26115BAD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207;p236">
            <a:extLst>
              <a:ext uri="{6B381F85-C1C1-41EF-9563-875FC52529C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F61C0C-6681-43C0-9E75-BC5F0A994904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24FB51B9-449B-4B29-983D-AD43A1CE51D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9;p237" descr="Shape&#10;&#10;Description automatically generated with low confidence">
            <a:extLst>
              <a:ext uri="{FC98D184-324A-444E-A686-70D446731AF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D73F7D4-A3B7-4086-A0B6-330D917ED088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0;p237">
            <a:extLst>
              <a:ext uri="{67A6D1EF-209D-48B3-889D-2AA62732989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AC4FA67-ED9F-4680-9595-CBFF811E29C2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Google Shape;211;p237">
            <a:extLst>
              <a:ext uri="{F4DE707B-BDDA-4823-B0D7-D19DC6F5743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2E0C87-9C4E-4A2C-BD1D-26E1298D551B}"/>
              </a:ext>
            </a:extLst>
          </p:cNvPr>
          <p:cNvSpPr/>
          <p:nvPr/>
        </p:nvSpPr>
        <p:spPr>
          <a:xfrm>
            <a:off x="-1" y="1178119"/>
            <a:ext cx="4781551" cy="3333750"/>
          </a:xfrm>
          <a:prstGeom prst="rect">
            <a:avLst/>
          </a:prstGeom>
          <a:solidFill>
            <a:srgbClr val="C4CFEE">
              <a:alpha val="1999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5" name="Google Shape;212;p237">
            <a:extLst>
              <a:ext uri="{B7878C57-7D28-4298-BDE7-C61B07D4771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7FACA65-8CCF-405A-88F1-5003A8EAD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213;p237">
            <a:extLst>
              <a:ext uri="{575BF24A-2287-4304-BDB7-F87847B6641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D5D7CAC-D872-4F03-9D5D-4FC8DD266FC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214;p237">
            <a:extLst>
              <a:ext uri="{3F7EB13C-7EC7-47A7-96DE-E0E00167CF9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F01ED1-B689-4EE6-B73E-8C2700BF77D5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E23E02A2-A3E4-45ED-8861-2CCAF7E2417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16;p238" descr="Shape&#10;&#10;Description automatically generated with low confidence">
            <a:extLst>
              <a:ext uri="{C993FE5E-FD06-4B74-8BEC-B798F1691AA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F1F80C-CB1E-41B0-B345-14586C9DAF0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7;p238">
            <a:extLst>
              <a:ext uri="{CB384005-B439-433C-91E6-474DC7CAD0A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4B95B05-2659-426C-A1DB-6108E5F6613D}"/>
              </a:ext>
            </a:extLst>
          </p:cNvPr>
          <p:cNvSpPr/>
          <p:nvPr/>
        </p:nvSpPr>
        <p:spPr>
          <a:xfrm>
            <a:off x="4135879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Google Shape;218;p238">
            <a:extLst>
              <a:ext uri="{9F6F01D8-E030-4FB5-84EB-DD1D0F758CA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2BA67E-6921-466C-8858-9E5B505E045C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219360" y="856040"/>
            <a:ext cx="3958630" cy="4287459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219;p238">
            <a:extLst>
              <a:ext uri="{D2B337ED-C23B-40FC-ADF6-3CD663B934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67C313B-4719-4D23-B0C9-771345B97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014" y="1685925"/>
            <a:ext cx="4444625" cy="24995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220;p238">
            <a:extLst>
              <a:ext uri="{A9687E3A-947C-4290-A27B-6C5EE1AF58C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6143B0-6CA3-4BD0-ABF1-9FDE619B396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221;p238">
            <a:extLst>
              <a:ext uri="{53296BBC-DDAE-4D41-AEE8-89939EA1482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F4037F-8B93-4737-B760-1A01B86B24F3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68194AD1-4925-4ABB-8924-77174482F7E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3;p239" descr="Shape&#10;&#10;Description automatically generated with low confidence">
            <a:extLst>
              <a:ext uri="{812BBA9A-0A9F-4523-8489-B6C8B969873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61C6E5-DFB4-4D91-A6AA-2D3E7AE651E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4;p239">
            <a:extLst>
              <a:ext uri="{F97400ED-3A52-4796-9473-7861A7AAFAF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AF85EA6-3643-480C-A1AF-6B634349C1B9}"/>
              </a:ext>
            </a:extLst>
          </p:cNvPr>
          <p:cNvSpPr/>
          <p:nvPr/>
        </p:nvSpPr>
        <p:spPr>
          <a:xfrm>
            <a:off x="3817856" y="656888"/>
            <a:ext cx="143828" cy="34409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Google Shape;225;p239">
            <a:extLst>
              <a:ext uri="{925DFC62-9DA6-4C56-9BEA-70FA5EC0296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096D08-5C36-4595-A334-719C30E34399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226;p239">
            <a:extLst>
              <a:ext uri="{FC6995E4-A2D1-42D6-9A75-F78A6E8822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D831EC1-5932-4B49-B97E-EE1D552EEBA4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4079869" y="656888"/>
            <a:ext cx="3538916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227;p239">
            <a:extLst>
              <a:ext uri="{5BC176AA-28D2-4A34-AAD5-8674164C9D9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32B7D8-DCBC-412B-BB9F-C6A2280C9FF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79867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7E09EBE-1445-4149-9306-4C7641A21A0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9;p240">
            <a:extLst>
              <a:ext uri="{285B4E5C-C395-405C-9A62-A6BACE2024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75DA17-E437-4F10-B561-D02F53B684AD}"/>
              </a:ext>
            </a:extLst>
          </p:cNvPr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3" name="Google Shape;230;p240" descr="Shape&#10;&#10;Description automatically generated with low confidence">
            <a:extLst>
              <a:ext uri="{CCC0ACFF-D81A-470B-BCC5-86231C09C4E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13B1D5F-3195-4B70-B770-DCE08AB71EC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231;p240">
            <a:extLst>
              <a:ext uri="{79B8F02A-5788-4CC0-8460-8BD5B282C69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FF73150-82FF-4918-80FF-D7B9AE2BF5C5}"/>
              </a:ext>
            </a:extLst>
          </p:cNvPr>
          <p:cNvSpPr/>
          <p:nvPr/>
        </p:nvSpPr>
        <p:spPr>
          <a:xfrm>
            <a:off x="5302803" y="575608"/>
            <a:ext cx="143828" cy="3440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232;p240">
            <a:extLst>
              <a:ext uri="{52B21520-8233-44E9-AA07-F9E5CFA0031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4D392B8-C8D5-4F78-8886-029555843D9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-1" y="0"/>
            <a:ext cx="5312964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6" name="Google Shape;233;p240">
            <a:extLst>
              <a:ext uri="{BD7C8A0E-09EB-4BCF-9A56-C5F01A3DACD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F401DF-3CD3-4E1C-B9C2-C957F6D709D4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5564816" y="575608"/>
            <a:ext cx="3405248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234;p240">
            <a:extLst>
              <a:ext uri="{5E9EC42B-85FA-45A9-880A-D2742F51EBF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3DF03E-2099-4608-B2B0-01A1237F204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64818" y="1254811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2566A0B1-2107-4B06-AAFE-0F160047005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6;p241">
            <a:extLst>
              <a:ext uri="{B259D934-B861-4344-9B1C-62352D2C0A1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6B5C646-8339-4384-933E-22B4241FE235}"/>
              </a:ext>
            </a:extLst>
          </p:cNvPr>
          <p:cNvSpPr/>
          <p:nvPr/>
        </p:nvSpPr>
        <p:spPr>
          <a:xfrm>
            <a:off x="0" y="-1"/>
            <a:ext cx="4898780" cy="5143497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68550" tIns="34275" rIns="68550" bIns="34275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05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pic>
        <p:nvPicPr>
          <p:cNvPr id="3" name="Google Shape;237;p241">
            <a:extLst>
              <a:ext uri="{328A3F34-91AB-4B50-A81F-ED663674561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BB9F8D-05F2-49D4-B5DF-B99A0ABC4830}"/>
              </a:ext>
            </a:extLst>
          </p:cNvPr>
          <p:cNvPicPr/>
          <p:nvPr/>
        </p:nvPicPr>
        <p:blipFill>
          <a:blip r:embed="rId2" cstate="print"/>
          <a:srcRect l="20639" r="24166"/>
          <a:stretch>
            <a:fillRect/>
          </a:stretch>
        </p:blipFill>
        <p:spPr>
          <a:xfrm>
            <a:off x="4885624" y="2"/>
            <a:ext cx="4258376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8;p241" descr="Shape&#10;&#10;Description automatically generated with low confidence">
            <a:extLst>
              <a:ext uri="{30CD0774-BDCB-4FCC-94F2-1F76EE68398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DF03E3-3D25-4456-BA25-1DB01DD7991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9;p241">
            <a:extLst>
              <a:ext uri="{501AB970-DB77-44D3-A392-31D71BBABA7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5309972-8C68-4B4B-94EC-AD290B1260E7}"/>
              </a:ext>
            </a:extLst>
          </p:cNvPr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013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" name="Google Shape;240;p241">
            <a:extLst>
              <a:ext uri="{5F6F2FCD-764B-4055-8D1D-3EB22C7BF0D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9EB7BCE-52A5-4F2D-8E10-772B6CD54B86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44711" y="436897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241;p241">
            <a:extLst>
              <a:ext uri="{D506638A-4E84-4C19-B7B2-D1B5B5D5EA0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9E870EC-7E5D-4367-BE86-F2FE1104C40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4711" y="1422475"/>
            <a:ext cx="4343205" cy="30364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242;p241">
            <a:extLst>
              <a:ext uri="{FF921273-56C4-4CD4-9956-51025C306AA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7D8E6E-2FEF-44F6-9FCE-90073947E85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44711" y="954389"/>
            <a:ext cx="4343205" cy="3580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lphaUcPeriod"/>
              <a:defRPr lang="en-US" sz="15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CA73E1E8-8B09-4C4B-8FE9-60357600EE1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;p216" descr="Shape&#10;&#10;Description automatically generated with low confidence">
            <a:extLst>
              <a:ext uri="{73DF1E9B-67F7-468E-BF2E-F146E489CDA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BAB6E48-D430-4D74-BC9D-B816F519C12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9;p216">
            <a:extLst>
              <a:ext uri="{02C3AFAA-AA53-45A0-A2E3-B5AE5044251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90A3792-92C4-41CF-BBB1-F8F42FB5D383}"/>
              </a:ext>
            </a:extLst>
          </p:cNvPr>
          <p:cNvGrpSpPr/>
          <p:nvPr/>
        </p:nvGrpSpPr>
        <p:grpSpPr>
          <a:xfrm>
            <a:off x="270519" y="225967"/>
            <a:ext cx="175260" cy="4075443"/>
            <a:chOff x="270519" y="1140367"/>
            <a:chExt cx="175260" cy="4075443"/>
          </a:xfrm>
        </p:grpSpPr>
        <p:grpSp>
          <p:nvGrpSpPr>
            <p:cNvPr id="4" name="Google Shape;20;p216">
              <a:extLst>
                <a:ext uri="{769AC093-F188-442D-A2CA-D7C5C5F37CB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9154D5C-9718-4B8C-9D7A-FEC58F1B9CB1}"/>
                </a:ext>
              </a:extLst>
            </p:cNvPr>
            <p:cNvGrpSpPr/>
            <p:nvPr/>
          </p:nvGrpSpPr>
          <p:grpSpPr>
            <a:xfrm>
              <a:off x="270519" y="3891468"/>
              <a:ext cx="175260" cy="1324342"/>
              <a:chOff x="129115" y="3948030"/>
              <a:chExt cx="175260" cy="1324342"/>
            </a:xfrm>
          </p:grpSpPr>
          <p:sp>
            <p:nvSpPr>
              <p:cNvPr id="5" name="Google Shape;21;p216">
                <a:extLst>
                  <a:ext uri="{6A1C0E06-F98E-4044-B792-198ACCD23D1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DF5FC9-D325-4216-A909-14F6C49A8AF6}"/>
                  </a:ext>
                </a:extLst>
              </p:cNvPr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/>
                </a:endParaRPr>
              </a:p>
            </p:txBody>
          </p:sp>
          <p:cxnSp>
            <p:nvCxnSpPr>
              <p:cNvPr id="6" name="Google Shape;22;p216">
                <a:extLst>
                  <a:ext uri="{B87BD94A-52CE-4750-A411-FCA854ED5F4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0BFD8A3-9DCC-4A88-8436-195BFF64D38B}"/>
                  </a:ext>
                </a:extLst>
              </p:cNvPr>
              <p:cNvCxnSpPr/>
              <p:nvPr/>
            </p:nvCxnSpPr>
            <p:spPr>
              <a:xfrm>
                <a:off x="216745" y="4159529"/>
                <a:ext cx="0" cy="1112843"/>
              </a:xfrm>
              <a:prstGeom prst="line">
                <a:avLst/>
              </a:prstGeom>
              <a:noFill/>
              <a:ln w="12700" cap="flat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23;p216">
              <a:extLst>
                <a:ext uri="{DDA3D807-F97B-414D-802E-EFAF1A51617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389BA9-4A42-45A3-80F5-11ABFB99F69A}"/>
                </a:ext>
              </a:extLst>
            </p:cNvPr>
            <p:cNvGrpSpPr/>
            <p:nvPr/>
          </p:nvGrpSpPr>
          <p:grpSpPr>
            <a:xfrm>
              <a:off x="270519" y="1140367"/>
              <a:ext cx="175260" cy="2253463"/>
              <a:chOff x="129115" y="1196929"/>
              <a:chExt cx="175260" cy="2253463"/>
            </a:xfrm>
          </p:grpSpPr>
          <p:cxnSp>
            <p:nvCxnSpPr>
              <p:cNvPr id="8" name="Google Shape;24;p216">
                <a:extLst>
                  <a:ext uri="{2AC93132-9B1A-4F9D-A817-C4AF2810168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C2B149E-CE71-4824-9AB7-1FCE40BB300A}"/>
                  </a:ext>
                </a:extLst>
              </p:cNvPr>
              <p:cNvCxnSpPr/>
              <p:nvPr/>
            </p:nvCxnSpPr>
            <p:spPr>
              <a:xfrm>
                <a:off x="216745" y="1402852"/>
                <a:ext cx="0" cy="2047541"/>
              </a:xfrm>
              <a:prstGeom prst="line">
                <a:avLst/>
              </a:prstGeom>
              <a:noFill/>
              <a:ln w="12700" cap="flat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25;p216">
                <a:extLst>
                  <a:ext uri="{E321E879-3446-4783-BFD9-6AB76720EF6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3D216EF-B638-460D-BB95-A05B970F390D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/>
                </a:endParaRPr>
              </a:p>
            </p:txBody>
          </p:sp>
        </p:grpSp>
      </p:grpSp>
    </p:spTree>
    <p:extLst>
      <p:ext uri="{81CEF35E-3BF9-4A1B-AD90-5D0E46184F5D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44;p242">
            <a:extLst>
              <a:ext uri="{78080D4D-2A84-45C7-8021-0C95CFB55E4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DFE7314-0D3F-47F5-A3EE-7670F269BB06}"/>
              </a:ext>
            </a:extLst>
          </p:cNvPr>
          <p:cNvGrpSpPr/>
          <p:nvPr/>
        </p:nvGrpSpPr>
        <p:grpSpPr>
          <a:xfrm>
            <a:off x="2494464" y="494214"/>
            <a:ext cx="4155073" cy="4155073"/>
            <a:chOff x="2119794" y="-36836"/>
            <a:chExt cx="5217172" cy="5217172"/>
          </a:xfrm>
        </p:grpSpPr>
        <p:sp>
          <p:nvSpPr>
            <p:cNvPr id="3" name="Google Shape;245;p242">
              <a:extLst>
                <a:ext uri="{48C443A9-3EBA-457A-8FA4-934FF011C46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CF1385C-43B3-4B56-A4BB-BDF226EE2E86}"/>
                </a:ext>
              </a:extLst>
            </p:cNvPr>
            <p:cNvSpPr/>
            <p:nvPr/>
          </p:nvSpPr>
          <p:spPr>
            <a:xfrm rot="-10121413">
              <a:off x="5995472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4" name="Google Shape;246;p242">
              <a:extLst>
                <a:ext uri="{0E93DF92-C516-4CD3-9190-10F4F4626CF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FB50DB-AB59-4720-9B2E-42432AEAC88B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  <p:grpSp>
          <p:nvGrpSpPr>
            <p:cNvPr id="5" name="Google Shape;247;p242">
              <a:extLst>
                <a:ext uri="{B5282618-068E-4912-881E-D52FB95C18C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D06658-2184-40A4-9205-C3F877C71F60}"/>
                </a:ext>
              </a:extLst>
            </p:cNvPr>
            <p:cNvGrpSpPr/>
            <p:nvPr/>
          </p:nvGrpSpPr>
          <p:grpSpPr>
            <a:xfrm>
              <a:off x="2119794" y="-36836"/>
              <a:ext cx="5217172" cy="5217172"/>
              <a:chOff x="2334961" y="334711"/>
              <a:chExt cx="4626477" cy="4626477"/>
            </a:xfrm>
          </p:grpSpPr>
          <p:grpSp>
            <p:nvGrpSpPr>
              <p:cNvPr id="6" name="Google Shape;248;p242">
                <a:extLst>
                  <a:ext uri="{67B3AD22-27C8-4670-B10F-8E0D6A21269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BEEDD01-9406-418B-8D2B-8968327D90B5}"/>
                  </a:ext>
                </a:extLst>
              </p:cNvPr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7" name="Google Shape;249;p242">
                  <a:extLst>
                    <a:ext uri="{588A8FC6-732D-42E6-8F6B-59372927F7E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4D15C1F-9584-49BE-A049-2F88CF858C44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8" name="Google Shape;250;p242">
                  <a:extLst>
                    <a:ext uri="{6938268E-58B3-43F9-BE29-60433C8201A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5228DA-A32C-46C3-BF26-BCC41A65734D}"/>
                    </a:ext>
                  </a:extLst>
                </p:cNvPr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251;p242">
                  <a:extLst>
                    <a:ext uri="{30BBCE3A-AFF2-4DCB-8585-9E1A89F98E9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5B7C787-BF42-4229-85FD-0EF52124C337}"/>
                    </a:ext>
                  </a:extLst>
                </p:cNvPr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sp>
            <p:nvSpPr>
              <p:cNvPr id="10" name="Google Shape;252;p242">
                <a:extLst>
                  <a:ext uri="{B769E40E-0B87-44DA-9775-6DED6D8615E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B68144C-6EDB-4B52-8578-28A02B740B2A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1" name="Google Shape;253;p242">
              <a:extLst>
                <a:ext uri="{A8D3C3A2-B08E-4A3B-8C71-79464BE47EF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C65382-9B92-4111-8BF9-C6282571FF6E}"/>
                </a:ext>
              </a:extLst>
            </p:cNvPr>
            <p:cNvSpPr/>
            <p:nvPr/>
          </p:nvSpPr>
          <p:spPr>
            <a:xfrm>
              <a:off x="2361789" y="1620202"/>
              <a:ext cx="4733182" cy="1903094"/>
            </a:xfrm>
            <a:custGeom>
              <a:avLst/>
              <a:gdLst/>
              <a:ahLst/>
              <a:cxnLst/>
              <a:rect l="0" t="0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</p:grpSp>
      <p:sp>
        <p:nvSpPr>
          <p:cNvPr id="12" name="Google Shape;254;p242">
            <a:extLst>
              <a:ext uri="{954A7C92-627F-4CCD-B424-BD08CB5A553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12C98AF-E240-4E17-BB89-2497846AEB2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D0E8A39E-DD95-4E35-AE5C-DCC6188FFD36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6;p243">
            <a:extLst>
              <a:ext uri="{8F5DF9D7-502F-42B1-B64E-3E4C52B27B7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CAFA14B-C7D9-419E-978D-41E312214A4A}"/>
              </a:ext>
            </a:extLst>
          </p:cNvPr>
          <p:cNvGrpSpPr/>
          <p:nvPr/>
        </p:nvGrpSpPr>
        <p:grpSpPr>
          <a:xfrm>
            <a:off x="2494465" y="494214"/>
            <a:ext cx="4155072" cy="4155073"/>
            <a:chOff x="2119794" y="-36836"/>
            <a:chExt cx="5217172" cy="5217172"/>
          </a:xfrm>
        </p:grpSpPr>
        <p:sp>
          <p:nvSpPr>
            <p:cNvPr id="3" name="Google Shape;257;p243">
              <a:extLst>
                <a:ext uri="{0299F4CB-09D8-4535-AF23-DFD460C2818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28A211F-BD95-464E-AC86-D941AE7499E2}"/>
                </a:ext>
              </a:extLst>
            </p:cNvPr>
            <p:cNvSpPr/>
            <p:nvPr/>
          </p:nvSpPr>
          <p:spPr>
            <a:xfrm rot="-10121413">
              <a:off x="5995472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4" name="Google Shape;258;p243">
              <a:extLst>
                <a:ext uri="{7B5181BC-5916-4459-B4F4-8D390D8DDF4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81DFC65-9548-4124-BB6B-AEE504AF0313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5" name="Google Shape;259;p243">
              <a:extLst>
                <a:ext uri="{3C0B98DD-D1F9-4040-BC79-1C990609523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78373F1-238C-4498-948D-E045233BA9D3}"/>
                </a:ext>
              </a:extLst>
            </p:cNvPr>
            <p:cNvGrpSpPr/>
            <p:nvPr/>
          </p:nvGrpSpPr>
          <p:grpSpPr>
            <a:xfrm>
              <a:off x="2119794" y="-36836"/>
              <a:ext cx="5217172" cy="5217172"/>
              <a:chOff x="2334961" y="334711"/>
              <a:chExt cx="4626477" cy="4626477"/>
            </a:xfrm>
          </p:grpSpPr>
          <p:grpSp>
            <p:nvGrpSpPr>
              <p:cNvPr id="6" name="Google Shape;260;p243">
                <a:extLst>
                  <a:ext uri="{6BE0444E-5BB9-4919-9762-1F192E73428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388D33-56A7-4772-B1C2-9460A78828E0}"/>
                  </a:ext>
                </a:extLst>
              </p:cNvPr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7" name="Google Shape;261;p243">
                  <a:extLst>
                    <a:ext uri="{BFB5BE4C-5FED-4B57-9416-E0F89E95DC45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FF51D1-2AA9-4423-8C8A-CADCC4231F25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8" name="Google Shape;262;p243">
                  <a:extLst>
                    <a:ext uri="{9AD08934-AA70-43DD-8D2C-285B40482A8A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1EC407-8959-4137-A252-08B658AE6B6E}"/>
                    </a:ext>
                  </a:extLst>
                </p:cNvPr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263;p243">
                  <a:extLst>
                    <a:ext uri="{8DF7D65F-3F89-4A97-814E-036A2E5F40F4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67E17A5-3BF8-46FE-A767-69E3491065BD}"/>
                    </a:ext>
                  </a:extLst>
                </p:cNvPr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sp>
            <p:nvSpPr>
              <p:cNvPr id="10" name="Google Shape;264;p243">
                <a:extLst>
                  <a:ext uri="{A45A7471-01E0-4A79-B498-CD394054FEE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B8AE45-8CFE-456D-A08E-859046489CDA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1" name="Google Shape;265;p243">
              <a:extLst>
                <a:ext uri="{71707537-C7E5-47DC-9D1A-051C18409F1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4CEA784-B9D8-4AD5-95ED-273ECFBF98D5}"/>
                </a:ext>
              </a:extLst>
            </p:cNvPr>
            <p:cNvSpPr/>
            <p:nvPr/>
          </p:nvSpPr>
          <p:spPr>
            <a:xfrm>
              <a:off x="2361789" y="1620202"/>
              <a:ext cx="4733182" cy="1903094"/>
            </a:xfrm>
            <a:custGeom>
              <a:avLst/>
              <a:gdLst/>
              <a:ahLst/>
              <a:cxnLst/>
              <a:rect l="0" t="0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2" name="Google Shape;266;p243">
            <a:extLst>
              <a:ext uri="{B24051E7-F7C0-4E20-84F4-9787A3AE97F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4F7818-54A8-4649-B9C2-0DCDB80429D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13F56F5F-9773-4825-99DB-C79B7A76D7D3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8;p244">
            <a:extLst>
              <a:ext uri="{835D2609-7924-4C38-B602-8C7D87C66A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C60D929-4E6F-45E2-A6D2-CA53F821241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924496" y="901633"/>
            <a:ext cx="3295008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69;p244">
            <a:extLst>
              <a:ext uri="{6C2D5866-AF48-47EE-A7EA-306AB218FD6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B81E25-5A36-4D93-B71C-3B07410208A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88BDBA71-E082-48EA-99C1-46D37E3D9A4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1;p245">
            <a:extLst>
              <a:ext uri="{9508EFC7-5099-4B43-A2CC-CCDAFBAE2DF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49B7A23-C762-488C-86C0-9177BA210B5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555408" y="637575"/>
            <a:ext cx="4004831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2;p245">
            <a:extLst>
              <a:ext uri="{F270BCFF-06C1-4CD3-828B-3C0932425EC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F55E336-B7C5-4BED-89E8-4397826A901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000" b="1" i="0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5880F52D-9E17-420C-A40B-D7C6D5CF9E9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4;p246" descr="Icon&#10;&#10;Description automatically generated">
            <a:extLst>
              <a:ext uri="{21C49566-53B3-4D5F-9CE3-E5E7E428F07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FADE56-0551-4FF3-8758-6A85D125C14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360040" y="277448"/>
            <a:ext cx="4422038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5;p246">
            <a:extLst>
              <a:ext uri="{779F5E18-F058-494E-8745-4DB6CE83FE2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59716E-8E90-4291-A0D2-D4942710A31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117397" y="2666489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276;p246">
            <a:extLst>
              <a:ext uri="{FCB42580-CE2F-4566-BAA4-8F3133F01C5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8BCF20C-C4E9-43A1-8125-80C6DB8E6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4151" y="1477631"/>
            <a:ext cx="1510581" cy="5072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6A649C4-011B-4452-93EC-4CD41683EDA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8;p247" descr="Shape&#10;&#10;Description automatically generated with low confidence">
            <a:extLst>
              <a:ext uri="{04513F55-F985-490B-BAFE-07320B5ED31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BCBAF8D-F5ED-4D87-970E-2E00A8CC372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9;p247">
            <a:extLst>
              <a:ext uri="{EE968368-C9B8-4ACE-947B-C9385693AB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8453069-32AD-4045-A289-2C689BE4D436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280;p247">
            <a:extLst>
              <a:ext uri="{CB43AEA2-AAC4-4939-B741-6E08969557D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AEC851A-49DF-4FD7-94EF-B3B6A6F4EC1A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5" name="Google Shape;281;p247">
            <a:extLst>
              <a:ext uri="{E0953C5C-F031-4A5C-BC4D-309E989DA8A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E27C67E-CB13-4C3A-8BCA-DA0C465F584F}"/>
              </a:ext>
            </a:extLst>
          </p:cNvPr>
          <p:cNvSpPr txBox="1"/>
          <p:nvPr/>
        </p:nvSpPr>
        <p:spPr>
          <a:xfrm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</a:p>
        </p:txBody>
      </p:sp>
      <p:sp>
        <p:nvSpPr>
          <p:cNvPr id="6" name="Google Shape;282;p247">
            <a:extLst>
              <a:ext uri="{270677F0-2DBF-4258-8DE1-A63D300B2C2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F38F3AB-A809-4814-9C04-FDDF262FFF41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283;p247">
            <a:extLst>
              <a:ext uri="{0F9FCAA9-3869-498B-B77A-484EEBFB563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2B20F39-5EAE-42EA-A721-AA2DC9BA0307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8" name="Google Shape;284;p247">
            <a:extLst>
              <a:ext uri="{7F0378F7-A12F-4EE3-933D-7989314E663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9B55E55-B387-49CE-8CE2-747E8477A611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</a:p>
        </p:txBody>
      </p:sp>
      <p:sp>
        <p:nvSpPr>
          <p:cNvPr id="9" name="Google Shape;285;p247">
            <a:extLst>
              <a:ext uri="{D2DB518E-A0C1-4693-811A-D3A49986937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A603027-E503-44E7-8BCE-ECAD19B9297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086864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286;p247">
            <a:extLst>
              <a:ext uri="{0BA60C0A-AD86-4F83-8626-7A266C22822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6C973E7-F8E8-4C7F-9C10-2DC7E28D6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0602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287;p247">
            <a:extLst>
              <a:ext uri="{C9BF1BEF-3139-401E-B34E-DB5656EC9CF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96176B4-EA7B-471F-9CA0-7958A364EBE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288;p247">
            <a:extLst>
              <a:ext uri="{498A6258-CC6D-4BB9-B844-8613C6DA93D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754BE2D-B523-4E33-9EE9-C7D7ABFE962B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83370DF7-A341-4ED8-8727-81E0DBB82A76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0;p248" descr="Shape&#10;&#10;Description automatically generated with low confidence">
            <a:extLst>
              <a:ext uri="{444A2F1A-585A-453C-B077-4A9A1C49403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21A622-C00D-4099-AAD0-52FFA5BE23FC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91;p248">
            <a:extLst>
              <a:ext uri="{78F8DE5F-702C-4333-B11B-F00627A3A4F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0E2133B-86C5-4B40-AC76-8D6C971D162C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292;p248">
            <a:extLst>
              <a:ext uri="{74384C18-5210-47C0-8D30-60CDA6D3085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40E1EA2-AE0F-4DA5-A4A6-45FC5A60FAD8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5" name="Google Shape;293;p248">
            <a:extLst>
              <a:ext uri="{D7F1DF60-606D-4722-AB9E-09DE3778825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6F9037-3789-4986-B9A5-7FB85F70BAC4}"/>
              </a:ext>
            </a:extLst>
          </p:cNvPr>
          <p:cNvSpPr txBox="1"/>
          <p:nvPr/>
        </p:nvSpPr>
        <p:spPr>
          <a:xfrm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</a:p>
        </p:txBody>
      </p:sp>
      <p:sp>
        <p:nvSpPr>
          <p:cNvPr id="6" name="Google Shape;294;p248">
            <a:extLst>
              <a:ext uri="{2C7F18FA-841B-4654-8EAE-005025E392F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DC6B40-198A-4D45-9DFB-4E7BCD6288D4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7" name="Google Shape;295;p248">
            <a:extLst>
              <a:ext uri="{7A384A2B-EC29-45B6-8C76-D45824B50D2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0FEA83-0C16-4C6C-AC6C-E5F225658709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8" name="Google Shape;296;p248">
            <a:extLst>
              <a:ext uri="{7A2C0441-7D3C-4785-91BC-965120DE4D6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9843784-2365-43BC-8298-F8AE8D70ECD9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</a:p>
        </p:txBody>
      </p:sp>
      <p:sp>
        <p:nvSpPr>
          <p:cNvPr id="9" name="Google Shape;297;p248">
            <a:extLst>
              <a:ext uri="{CF02EF7D-BC01-4C9A-87E9-4A64FAE301D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D468CC-45CB-4ECC-8D4C-52849FBC6DB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086864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298;p248">
            <a:extLst>
              <a:ext uri="{BB60C79B-E676-492E-9907-864B272D151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72B0AC2-857B-41A3-B11B-D5922F93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0602" y="2013830"/>
            <a:ext cx="3027937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299;p248">
            <a:extLst>
              <a:ext uri="{0DE3B6E4-7D0D-4FEB-A999-C6E349B548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C42C62-EBFA-4701-96AE-9C29E382BE4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300;p248">
            <a:extLst>
              <a:ext uri="{53F990FC-7F17-4C7C-8392-4053424D2BE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0AECF72-2FD8-477F-B97D-F72CE3AB557F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003156AF-F0A6-42E0-B357-AD5E8EEC490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2;p249" descr="Shape&#10;&#10;Description automatically generated with low confidence">
            <a:extLst>
              <a:ext uri="{6C411365-9A0E-4DB8-BBAF-813ACF4697D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01B55D-F36E-46CB-B732-83E473F4680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303;p249">
            <a:extLst>
              <a:ext uri="{12859ABA-4AD6-4000-910E-3FA59B8839A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6E5886-DCEC-423D-A4A8-C4FEB90C0788}"/>
              </a:ext>
            </a:extLst>
          </p:cNvPr>
          <p:cNvCxnSpPr/>
          <p:nvPr/>
        </p:nvCxnSpPr>
        <p:spPr>
          <a:xfrm rot="10800000" flipH="1">
            <a:off x="0" y="2140588"/>
            <a:ext cx="9143999" cy="1"/>
          </a:xfrm>
          <a:prstGeom prst="line">
            <a:avLst/>
          </a:prstGeom>
          <a:noFill/>
          <a:ln w="9525" cap="flat">
            <a:solidFill>
              <a:srgbClr val="D8D8D8"/>
            </a:solidFill>
            <a:prstDash val="solid"/>
            <a:round/>
          </a:ln>
        </p:spPr>
      </p:cxnSp>
      <p:grpSp>
        <p:nvGrpSpPr>
          <p:cNvPr id="4" name="Google Shape;304;p249">
            <a:extLst>
              <a:ext uri="{4E53B2C4-7B08-472D-A9A5-287C21975B5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B8345A1-23B3-4FE7-8BCC-ED651DB6C3A0}"/>
              </a:ext>
            </a:extLst>
          </p:cNvPr>
          <p:cNvGrpSpPr/>
          <p:nvPr/>
        </p:nvGrpSpPr>
        <p:grpSpPr>
          <a:xfrm>
            <a:off x="2257341" y="1861278"/>
            <a:ext cx="560367" cy="825149"/>
            <a:chOff x="2257341" y="1871217"/>
            <a:chExt cx="560367" cy="825149"/>
          </a:xfrm>
        </p:grpSpPr>
        <p:sp>
          <p:nvSpPr>
            <p:cNvPr id="5" name="Google Shape;305;p249">
              <a:extLst>
                <a:ext uri="{9925DD94-0D6B-4986-B3D7-57AC29C4EBD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D6491BA-9D6F-4CDF-B3FE-B79032F8F3DF}"/>
                </a:ext>
              </a:extLst>
            </p:cNvPr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6" name="Google Shape;306;p249">
              <a:extLst>
                <a:ext uri="{F25A8D44-97C3-4427-B82C-8235305ED84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17142F-7AB0-4A3F-9083-9B8438910653}"/>
                </a:ext>
              </a:extLst>
            </p:cNvPr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7" name="Google Shape;307;p249">
              <a:extLst>
                <a:ext uri="{80D0E3B9-6A23-49DE-94E4-56398FDA579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1644BA1-2954-488A-B0BC-8BC956BC2791}"/>
                </a:ext>
              </a:extLst>
            </p:cNvPr>
            <p:cNvCxnSpPr/>
            <p:nvPr/>
          </p:nvCxnSpPr>
          <p:spPr>
            <a:xfrm>
              <a:off x="2537525" y="2088797"/>
              <a:ext cx="0" cy="548435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  <a:tailEnd type="triangle" w="med" len="med"/>
            </a:ln>
          </p:spPr>
        </p:cxnSp>
        <p:sp>
          <p:nvSpPr>
            <p:cNvPr id="8" name="Google Shape;308;p249">
              <a:extLst>
                <a:ext uri="{BC23451F-819A-4B91-8D70-2BC32B944E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BB5E1A-72DF-415F-B6A2-AB85EA96CCA7}"/>
                </a:ext>
              </a:extLst>
            </p:cNvPr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9" name="Google Shape;309;p249">
            <a:extLst>
              <a:ext uri="{DD467325-A7BB-4121-B774-5B61587345F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0E2EA9C-B4EB-4A9D-85F7-4CCFE24A690A}"/>
              </a:ext>
            </a:extLst>
          </p:cNvPr>
          <p:cNvGrpSpPr/>
          <p:nvPr/>
        </p:nvGrpSpPr>
        <p:grpSpPr>
          <a:xfrm>
            <a:off x="6326292" y="1861278"/>
            <a:ext cx="560367" cy="825149"/>
            <a:chOff x="6326292" y="1871217"/>
            <a:chExt cx="560367" cy="825149"/>
          </a:xfrm>
        </p:grpSpPr>
        <p:sp>
          <p:nvSpPr>
            <p:cNvPr id="10" name="Google Shape;310;p249">
              <a:extLst>
                <a:ext uri="{46BD79AC-FA87-40D8-9D9B-F558A6C3A54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A619B0E-94D2-40EC-9D8F-4A4DE6E20044}"/>
                </a:ext>
              </a:extLst>
            </p:cNvPr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311;p249">
              <a:extLst>
                <a:ext uri="{C4EEEA22-FBEC-4CDF-A54D-AE97F6DA782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E80D97A-31A7-4272-9431-414671F91F70}"/>
                </a:ext>
              </a:extLst>
            </p:cNvPr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cxnSp>
          <p:nvCxnSpPr>
            <p:cNvPr id="12" name="Google Shape;312;p249">
              <a:extLst>
                <a:ext uri="{B5728201-C32F-4103-BEDC-73CB7AA5A82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04677AC-7450-4454-8D5C-D8F930C6E152}"/>
                </a:ext>
              </a:extLst>
            </p:cNvPr>
            <p:cNvCxnSpPr/>
            <p:nvPr/>
          </p:nvCxnSpPr>
          <p:spPr>
            <a:xfrm>
              <a:off x="6606476" y="2088797"/>
              <a:ext cx="0" cy="548435"/>
            </a:xfrm>
            <a:prstGeom prst="line">
              <a:avLst/>
            </a:prstGeom>
            <a:noFill/>
            <a:ln w="9525" cap="flat">
              <a:solidFill>
                <a:srgbClr val="D8D8D8"/>
              </a:solidFill>
              <a:prstDash val="solid"/>
              <a:round/>
              <a:tailEnd type="triangle" w="med" len="med"/>
            </a:ln>
          </p:spPr>
        </p:cxnSp>
        <p:sp>
          <p:nvSpPr>
            <p:cNvPr id="13" name="Google Shape;313;p249">
              <a:extLst>
                <a:ext uri="{7F8447E8-E869-4844-915D-FE16FAC03EF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F11A535-A932-4EE5-97F7-2FCBD3C39C37}"/>
                </a:ext>
              </a:extLst>
            </p:cNvPr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4" name="Google Shape;314;p249">
            <a:extLst>
              <a:ext uri="{1A6DECA0-5601-428B-A733-3884568DCA1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FA5E60-2090-445D-BB7E-4F1A9369CD9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315;p249">
            <a:extLst>
              <a:ext uri="{6752F534-5DA4-41E4-974E-0FCF2E0A1ED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9E6396E-EBE3-488D-BF05-8BBA0CB25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316;p249">
            <a:extLst>
              <a:ext uri="{8DD919BB-3FC3-4D59-B77C-276CC52511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35571B-FCF9-4D10-AB8E-B953EC2014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317;p249">
            <a:extLst>
              <a:ext uri="{93C4FC31-B49A-41F4-94AB-333ED82D3D4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D59D87-DE5E-42E1-87AE-641BED39263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318;p249">
            <a:extLst>
              <a:ext uri="{C2B9FCE6-9699-499C-9117-59077C15B6C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B5B28DB-EAE3-462B-B33E-5FC14E667EEE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9" name="Google Shape;319;p249">
            <a:extLst>
              <a:ext uri="{E2FE2D29-6E54-409F-A9F4-BFC2709C801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E74B4F-398B-4D34-9E67-92535BAEAAC1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6E0E5DBC-5855-48A9-9D05-D41AD5E6426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21;p250" descr="Shape&#10;&#10;Description automatically generated with low confidence">
            <a:extLst>
              <a:ext uri="{9BB5077E-D1E0-48B6-855D-2462A064FFB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1F6E1E-CF4F-4DC1-BD1B-483CD6A8F38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22;p250">
            <a:extLst>
              <a:ext uri="{FAE45A57-D320-4245-B486-957A4398038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C830B43-7C5C-43AC-9810-60EA5D0CB19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323;p250">
            <a:extLst>
              <a:ext uri="{97432F23-033B-4CC4-9CCD-09FE4DEB93D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358890-D57C-4119-B4E2-15005544BD64}"/>
              </a:ext>
            </a:extLst>
          </p:cNvPr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5" name="Google Shape;324;p250">
            <a:extLst>
              <a:ext uri="{BE868FD2-8B24-4A17-B8B1-E2F71EA63B6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E4DE16-4BDE-44FC-AFB0-F016B62652A1}"/>
              </a:ext>
            </a:extLst>
          </p:cNvPr>
          <p:cNvSpPr txBox="1"/>
          <p:nvPr/>
        </p:nvSpPr>
        <p:spPr>
          <a:xfrm>
            <a:off x="488251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</a:p>
        </p:txBody>
      </p:sp>
      <p:sp>
        <p:nvSpPr>
          <p:cNvPr id="6" name="Google Shape;325;p250">
            <a:extLst>
              <a:ext uri="{206E15BB-12F8-40EC-B68E-E4953D9AB17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9A208B1-DD0B-48DC-AB10-C6D8540DFEF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086864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326;p250">
            <a:extLst>
              <a:ext uri="{77F9F1D8-8E3F-43A5-B562-B07D3C3837B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3F6B233-CA66-4166-9CD6-63649E0C19F8}"/>
              </a:ext>
            </a:extLst>
          </p:cNvPr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327;p250">
            <a:extLst>
              <a:ext uri="{54B54B70-BBDD-4737-B8AD-16215221E4A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95651E6-0106-4B6F-8EED-D543E4AAC37D}"/>
              </a:ext>
            </a:extLst>
          </p:cNvPr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9" name="Google Shape;328;p250">
            <a:extLst>
              <a:ext uri="{47F83753-250B-4DBE-85D8-467F59FB9BC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F3E7B28-0A8D-4CAA-8A4C-15F4036CA1CB}"/>
              </a:ext>
            </a:extLst>
          </p:cNvPr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</a:p>
        </p:txBody>
      </p:sp>
      <p:sp>
        <p:nvSpPr>
          <p:cNvPr id="10" name="Google Shape;329;p250">
            <a:extLst>
              <a:ext uri="{5A4CE77B-4B2D-4E4F-89EC-4CF57D186E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3B050CB-6644-4B2B-AE61-E3162DCE4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308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330;p250">
            <a:extLst>
              <a:ext uri="{C922A73A-63B2-4BC6-9C48-B5FDA6B1A00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72D7A34-D448-4D03-888B-DCE70CBB19DE}"/>
              </a:ext>
            </a:extLst>
          </p:cNvPr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2" name="Google Shape;331;p250">
            <a:extLst>
              <a:ext uri="{FF5B1502-0188-4D67-B173-A320ADBE502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A2B807D-9B94-4C0B-AA48-1E94C8547A3A}"/>
              </a:ext>
            </a:extLst>
          </p:cNvPr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dk1"/>
              </a:solidFill>
              <a:latin typeface="Public Sans"/>
            </a:endParaRPr>
          </a:p>
        </p:txBody>
      </p:sp>
      <p:sp>
        <p:nvSpPr>
          <p:cNvPr id="13" name="Google Shape;332;p250">
            <a:extLst>
              <a:ext uri="{DAC9B8EC-E4ED-4DD4-93EC-41C13EE0AD3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C7B3C4D-6998-49A7-AA74-BE0C3E10A1A6}"/>
              </a:ext>
            </a:extLst>
          </p:cNvPr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1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</a:p>
        </p:txBody>
      </p:sp>
      <p:sp>
        <p:nvSpPr>
          <p:cNvPr id="14" name="Google Shape;333;p250">
            <a:extLst>
              <a:ext uri="{33650A66-D00F-47C2-B1A1-206DB4A5A5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9AE3345-99A5-48B7-BF01-BF264628609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25750" y="2013830"/>
            <a:ext cx="1622141" cy="1308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334;p250">
            <a:extLst>
              <a:ext uri="{728D4EDB-BE78-4C7B-8898-415D7A70A12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2B12D2-5873-4C98-ACA8-4018EEAEDF2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335;p250">
            <a:extLst>
              <a:ext uri="{14F5CB58-FBEF-476A-AFF4-CD9EEA53F93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4EFB40D-274C-4EC3-ADBC-6349DADBC0F2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940EAD59-393F-4890-A041-20BA6BD57E5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37;p251" descr="Shape&#10;&#10;Description automatically generated with low confidence">
            <a:extLst>
              <a:ext uri="{779C466D-F9C8-4C19-813F-6DC86C9C20B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B8E3CCE-EEAD-4BCE-BC9A-E182B5168DD2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38;p251">
            <a:extLst>
              <a:ext uri="{FD67FF05-EAD5-4C04-AF10-AD6E6B9ACA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DC5D5A4-2628-4B32-84A8-7715521E6987}"/>
              </a:ext>
            </a:extLst>
          </p:cNvPr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39;p251">
              <a:extLst>
                <a:ext uri="{55339BDB-9979-453A-B372-9723CB824FA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917FB0A-575C-4CBB-BAA4-95FC66A6EAB2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340;p251">
              <a:extLst>
                <a:ext uri="{E14132A0-4714-4723-81E6-D2AACAF18B5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004B6A2-F28F-4594-B8F1-3FC8CCBC77E0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41;p251">
                <a:extLst>
                  <a:ext uri="{0CCD08D0-8F11-48F6-B8BE-0C3A6AA6EE2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1420A0E-E7F3-4F88-9E9E-67A5C49E2CFA}"/>
                  </a:ext>
                </a:extLst>
              </p:cNvPr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342;p251">
                <a:extLst>
                  <a:ext uri="{FD7371D3-243B-4363-803D-C472BA28ED9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C716DB-3134-4F6D-9418-35F48F332974}"/>
                  </a:ext>
                </a:extLst>
              </p:cNvPr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343;p251">
                <a:extLst>
                  <a:ext uri="{BC40079C-B612-40C6-AD17-FFA9D721E28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041DC82-D50C-4B23-910F-3DC4920B879E}"/>
                  </a:ext>
                </a:extLst>
              </p:cNvPr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344;p251">
            <a:extLst>
              <a:ext uri="{EF45FD40-8329-480F-8AFC-3A158E71FBD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6968B57-269E-4FAE-8775-A2E5CF3EE92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345;p251">
            <a:extLst>
              <a:ext uri="{609F4B73-42AD-4AE2-AD95-6C2A46CB289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6CADB1-6FB4-4538-83C7-15BA6DECF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346;p251">
            <a:extLst>
              <a:ext uri="{D4E3DF2C-4874-4B9C-A002-54C988E77E6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894774-498B-487C-BCEF-A8F6D53955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347;p251">
            <a:extLst>
              <a:ext uri="{DD795F0D-51E4-4E08-9BCB-5BEED572D6A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80421B6-4D5A-459D-BDE5-999524A0D91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348;p251">
            <a:extLst>
              <a:ext uri="{ADF29CD8-94B7-43AF-BDC3-F447378F600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EB4FF7-C5B5-41AC-8F2A-523632C61C8F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49;p251">
            <a:extLst>
              <a:ext uri="{07406EDD-8AF8-4720-B774-739DD8F0F35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E605F3-245C-479C-A602-5B819821DA8D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50;p251">
            <a:extLst>
              <a:ext uri="{4D79121E-18AA-4709-812E-8F34DF7F5D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BEFADE-D84A-452F-B478-9A785E7AD03C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51;p251">
            <a:extLst>
              <a:ext uri="{C8076058-0C90-42D4-9A7F-F0194DBA2D0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15AD37-641C-4A89-92C9-A155DD15BBEE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352;p251">
            <a:extLst>
              <a:ext uri="{E20A2CFA-18D1-498C-BF04-D097ED85934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5CD1722-24C3-4AAE-8632-EF650D067556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E162F83A-3C59-4FA2-8F08-47EDA1D8006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;p282" descr="Shape&#10;&#10;Description automatically generated with low confidence">
            <a:extLst>
              <a:ext uri="{8AA30C59-80F8-43DC-AC00-D39DC8FC374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5F0FD8-0CCB-412C-BDEC-5632736F152F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8;p282">
            <a:extLst>
              <a:ext uri="{1E10880D-F00B-4540-BE7D-AC724CA199D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88FAEFA-C794-48A8-AA3C-9EB0DF706974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29;p282">
            <a:extLst>
              <a:ext uri="{7AC1DCAB-E607-4A9B-8DC8-F147DC668D8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115380-9B89-4092-B2BA-9664E4FA7F52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30;p282">
            <a:extLst>
              <a:ext uri="{A6C5E758-30FB-4FAF-9A61-E010EA9F470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757FAE3-C2AA-4450-9211-75F231981711}"/>
              </a:ext>
            </a:extLst>
          </p:cNvPr>
          <p:cNvGrpSpPr/>
          <p:nvPr/>
        </p:nvGrpSpPr>
        <p:grpSpPr>
          <a:xfrm>
            <a:off x="2441262" y="1060409"/>
            <a:ext cx="4259386" cy="3399176"/>
            <a:chOff x="2441262" y="1068029"/>
            <a:chExt cx="4259386" cy="3399176"/>
          </a:xfrm>
        </p:grpSpPr>
        <p:pic>
          <p:nvPicPr>
            <p:cNvPr id="6" name="Google Shape;31;p282" descr="Icon&#10;&#10;Description automatically generated">
              <a:extLst>
                <a:ext uri="{AC7AC955-BE49-4621-A1E8-52DD5519CFB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AF2A396-C29D-4126-94CE-CF5CDCEEA853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32;p282">
              <a:extLst>
                <a:ext uri="{6D669B44-997D-42AF-8949-484086AB0A1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BC128E0-3986-499F-9066-6C99A77F07C0}"/>
                </a:ext>
              </a:extLst>
            </p:cNvPr>
            <p:cNvGrpSpPr/>
            <p:nvPr/>
          </p:nvGrpSpPr>
          <p:grpSpPr>
            <a:xfrm>
              <a:off x="2441262" y="1089939"/>
              <a:ext cx="4259386" cy="3377266"/>
              <a:chOff x="2441262" y="1089939"/>
              <a:chExt cx="4259386" cy="3377266"/>
            </a:xfrm>
          </p:grpSpPr>
          <p:sp>
            <p:nvSpPr>
              <p:cNvPr id="8" name="Google Shape;33;p282">
                <a:extLst>
                  <a:ext uri="{0CCE233C-1AA9-4B8A-84FB-47DB928EF03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200655-522F-41C2-8E85-760D950C466C}"/>
                  </a:ext>
                </a:extLst>
              </p:cNvPr>
              <p:cNvSpPr/>
              <p:nvPr/>
            </p:nvSpPr>
            <p:spPr>
              <a:xfrm>
                <a:off x="6618723" y="2315343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9" name="Google Shape;34;p282">
                <a:extLst>
                  <a:ext uri="{2818B684-2822-4468-B9E8-279F2EA43B5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3E1BF2-B54E-46A5-89B6-909746ECD142}"/>
                  </a:ext>
                </a:extLst>
              </p:cNvPr>
              <p:cNvSpPr/>
              <p:nvPr/>
            </p:nvSpPr>
            <p:spPr>
              <a:xfrm>
                <a:off x="6426199" y="3567532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35;p282">
                <a:extLst>
                  <a:ext uri="{92682625-A7B5-4A5B-87C8-CEEBB791E99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BBF4558-97FF-493A-AE4F-8A389908FAFF}"/>
                  </a:ext>
                </a:extLst>
              </p:cNvPr>
              <p:cNvSpPr/>
              <p:nvPr/>
            </p:nvSpPr>
            <p:spPr>
              <a:xfrm>
                <a:off x="5448688" y="4385279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1" name="Google Shape;36;p282">
                <a:extLst>
                  <a:ext uri="{D347EF5D-B9E2-49CB-B5CE-B975F4C60B7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B83E457-B882-4591-A178-A5978051186A}"/>
                  </a:ext>
                </a:extLst>
              </p:cNvPr>
              <p:cNvSpPr/>
              <p:nvPr/>
            </p:nvSpPr>
            <p:spPr>
              <a:xfrm>
                <a:off x="6444214" y="1089939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2" name="Google Shape;37;p282">
                <a:extLst>
                  <a:ext uri="{6F3DDE45-0E2F-47BF-85CF-CAABA05DD3F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A50710C-5750-4151-8F6F-8CA8AA613A41}"/>
                  </a:ext>
                </a:extLst>
              </p:cNvPr>
              <p:cNvSpPr/>
              <p:nvPr/>
            </p:nvSpPr>
            <p:spPr>
              <a:xfrm>
                <a:off x="2441262" y="2315345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3" name="Google Shape;38;p282">
                <a:extLst>
                  <a:ext uri="{99BD2145-9D50-47EA-9911-236CA2DC679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873F009-1EB5-4C01-9767-9C6E7A00FA46}"/>
                  </a:ext>
                </a:extLst>
              </p:cNvPr>
              <p:cNvSpPr/>
              <p:nvPr/>
            </p:nvSpPr>
            <p:spPr>
              <a:xfrm>
                <a:off x="2619761" y="3574306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4" name="Google Shape;39;p282">
                <a:extLst>
                  <a:ext uri="{DB8B9405-8CDD-4D9F-AC21-041E507C66D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A54F90-82E8-47BE-AE95-0ACCB48EBD5E}"/>
                  </a:ext>
                </a:extLst>
              </p:cNvPr>
              <p:cNvSpPr/>
              <p:nvPr/>
            </p:nvSpPr>
            <p:spPr>
              <a:xfrm>
                <a:off x="3592732" y="4385280"/>
                <a:ext cx="81925" cy="81925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5" name="Google Shape;40;p282">
                <a:extLst>
                  <a:ext uri="{6A58EBA3-2A4B-4F2F-B16D-F855FACACF9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B3323C5-321E-421D-BC3E-890C48E74E11}"/>
                  </a:ext>
                </a:extLst>
              </p:cNvPr>
              <p:cNvSpPr/>
              <p:nvPr/>
            </p:nvSpPr>
            <p:spPr>
              <a:xfrm>
                <a:off x="2619761" y="1096713"/>
                <a:ext cx="81925" cy="81925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6" name="Google Shape;41;p282">
              <a:extLst>
                <a:ext uri="{85793CA8-6822-4780-8D24-8EA2511F615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59F237E-34D0-4A86-8DC1-C33414990D5C}"/>
                </a:ext>
              </a:extLst>
            </p:cNvPr>
            <p:cNvGrpSpPr/>
            <p:nvPr/>
          </p:nvGrpSpPr>
          <p:grpSpPr>
            <a:xfrm>
              <a:off x="3551613" y="1402488"/>
              <a:ext cx="2053982" cy="2053982"/>
              <a:chOff x="3766548" y="1602249"/>
              <a:chExt cx="2053982" cy="2053982"/>
            </a:xfrm>
          </p:grpSpPr>
          <p:sp>
            <p:nvSpPr>
              <p:cNvPr id="17" name="Google Shape;42;p282">
                <a:extLst>
                  <a:ext uri="{CC0B910E-A181-4F42-B244-0D268FE2460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580FE7B-9CD4-4AB3-B9C5-B870A3EB31FF}"/>
                  </a:ext>
                </a:extLst>
              </p:cNvPr>
              <p:cNvSpPr/>
              <p:nvPr/>
            </p:nvSpPr>
            <p:spPr>
              <a:xfrm>
                <a:off x="3766548" y="1602249"/>
                <a:ext cx="2053982" cy="2053982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F2F2F2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8" name="Google Shape;43;p282">
                <a:extLst>
                  <a:ext uri="{A06BE469-54E8-44BD-B496-5BFB4443CAD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B7A736-3626-470C-95BC-67D782B9C6CA}"/>
                  </a:ext>
                </a:extLst>
              </p:cNvPr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9" name="Google Shape;44;p282">
            <a:extLst>
              <a:ext uri="{94802E68-BBF2-493B-8B25-524A4DF55FA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ECEF17-EF84-4D5C-98DF-9B3AB7A6D5A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719245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0" name="Google Shape;45;p282">
            <a:extLst>
              <a:ext uri="{2731A342-05B9-48AE-B8AD-FAF42EE04AA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D1EA43-0847-457D-A59E-B5E256619774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7135" y="961108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1" name="Google Shape;46;p282">
            <a:extLst>
              <a:ext uri="{BA0B7817-58B1-4805-909D-24C502ED274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94884A4-9A2E-4B60-BCC6-284C4676D9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2" name="Google Shape;47;p282">
            <a:extLst>
              <a:ext uri="{AC1FFC17-7E62-46AB-A751-B92C8B3723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0DD8D57-BBB8-424D-9B2A-7E84ECCDDE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908" y="344885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3" name="Google Shape;48;p282">
            <a:extLst>
              <a:ext uri="{E08FD5DF-8F54-4E5F-B8B3-8153E9D2A52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3A87D8-AC2D-4A6E-AEC0-AACD32E2DBA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4" name="Google Shape;49;p282">
            <a:extLst>
              <a:ext uri="{D6CFDB08-0A5E-4932-8028-93EB270E91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C0AFC1-F225-4734-BD31-134748D6753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615516" y="961108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5" name="Google Shape;50;p282">
            <a:extLst>
              <a:ext uri="{5ECF9429-659B-4771-BD92-6BE8BFBA16F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CE6229-F515-4C93-BF67-0D216CF82608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6" name="Google Shape;51;p282">
            <a:extLst>
              <a:ext uri="{B7137EBB-39CD-4FF7-93A3-81A89C70C8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7D691E1-FE09-4891-9FB5-C3EB4F8FFF2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602288" y="344885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7" name="Google Shape;52;p282">
            <a:extLst>
              <a:ext uri="{17AD45D2-B93B-47B4-8964-6477A8E1741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6CD3965-C70E-4E7F-95B6-71887D5205A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E540A15E-4E05-4875-9DC6-23DE7A46634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54;p252" descr="Shape&#10;&#10;Description automatically generated with low confidence">
            <a:extLst>
              <a:ext uri="{613B9FB9-5521-4EE8-8BC2-7F9FDA5F3B6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848981B-0B41-46A6-8AE1-303099214E7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55;p252">
            <a:extLst>
              <a:ext uri="{39897943-36E4-476D-AFE5-3A9C11A33C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458CF7A-0447-4CB8-AD4B-A64D55E019B6}"/>
              </a:ext>
            </a:extLst>
          </p:cNvPr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56;p252">
              <a:extLst>
                <a:ext uri="{9D3EB83C-E206-4215-9877-AECB01D24EF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0D114B-B4A1-4993-8DFA-DEBD8983F0C2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357;p252">
              <a:extLst>
                <a:ext uri="{4075052F-4A0F-43CC-B7B3-AB822EC192C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6DBDD4B-2D16-4E44-93FC-CA8473AA0D83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58;p252">
                <a:extLst>
                  <a:ext uri="{5784D939-8B0D-4C24-9D14-17C904FA30A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CF583C-EDC5-41A3-A5CA-91CB8E3A1EFE}"/>
                  </a:ext>
                </a:extLst>
              </p:cNvPr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359;p252">
                <a:extLst>
                  <a:ext uri="{D0D72A0A-4D5B-41A1-A7B8-1E012476A23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9916B1-5AAF-45B7-A717-0402F1F497C0}"/>
                  </a:ext>
                </a:extLst>
              </p:cNvPr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360;p252">
                <a:extLst>
                  <a:ext uri="{A60B5343-6454-4B25-B991-415A3493F7B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2BEFE53-0B54-4E6B-A0BA-D57D00C2067C}"/>
                  </a:ext>
                </a:extLst>
              </p:cNvPr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361;p252">
            <a:extLst>
              <a:ext uri="{2865E28D-8D4A-4E19-B61B-D78974B60D8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07D7DDA-17DA-4F68-B4AD-D63AE9DCE37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362;p252">
            <a:extLst>
              <a:ext uri="{9C8A3D12-DC90-4976-B127-E0605722F1D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1D61102-67DA-413B-93E0-3AE97ACA6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363;p252">
            <a:extLst>
              <a:ext uri="{5C135882-7198-4642-A097-FA81E4C4687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6D16D1E-3B5F-40D7-B7F8-2CACF43189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364;p252">
            <a:extLst>
              <a:ext uri="{9FD15645-6F10-4C1F-8506-469427CD983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CB2E732-8ADF-4555-A18E-A249793D1C2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365;p252">
            <a:extLst>
              <a:ext uri="{5B2FC1D7-081E-4FE1-AACE-930C1293A3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0AFA4CA-DABD-455F-9025-6CF3EB16CFA0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66;p252">
            <a:extLst>
              <a:ext uri="{41C1D315-EE19-4C6A-8669-BC82959BA49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642B840-B5CA-46F2-B802-97A6B51AEDBD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67;p252">
            <a:extLst>
              <a:ext uri="{FCACD1F1-3D8B-4241-A5A9-7585EAC948B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7063833-F32F-47F4-9E45-EC38513A14A9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68;p252">
            <a:extLst>
              <a:ext uri="{4E75E65D-8CC7-461A-91F1-C262723923B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4FC7B84-D49E-4BD4-BD05-14260377FF55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369;p252">
            <a:extLst>
              <a:ext uri="{B29081C2-CE9A-467B-BCF1-843DCB42B25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1902F52-E7E3-4C70-A2C9-E23AF5C20CFF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9AF4859C-F658-465A-918C-F66E57F7D8E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71;p253" descr="Shape&#10;&#10;Description automatically generated with low confidence">
            <a:extLst>
              <a:ext uri="{02CFBE21-82BC-4E85-AE84-828151F6704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819BAA-63F5-4F47-BAC9-52548BB5DE9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72;p253">
            <a:extLst>
              <a:ext uri="{5E16E814-81F7-43FE-8154-37F7C1E6A5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EF6F74-83EB-410C-8AF3-FE7990AA0384}"/>
              </a:ext>
            </a:extLst>
          </p:cNvPr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73;p253">
              <a:extLst>
                <a:ext uri="{22C11B5A-97B9-4AC8-B1E1-64479C4C1C8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93A8548-DEA2-4BBE-AEB3-4EBD184AFDB0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374;p253">
              <a:extLst>
                <a:ext uri="{708645C5-BD99-4829-86E4-21D2ABDE322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2F3621F-62E2-4334-9AFB-1438CC78AE68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75;p253">
                <a:extLst>
                  <a:ext uri="{C5C06DA1-EA51-45F5-8FA1-DE0EB755958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0EFD74F-C462-4170-BC2E-2B1179CC6790}"/>
                  </a:ext>
                </a:extLst>
              </p:cNvPr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376;p253">
                <a:extLst>
                  <a:ext uri="{3DFD9D0F-38AA-43B8-8799-F8E2A730044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52E4C4-8D0D-4C20-A45D-A8691E0240BD}"/>
                  </a:ext>
                </a:extLst>
              </p:cNvPr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377;p253">
                <a:extLst>
                  <a:ext uri="{CB1EB934-DF23-4F13-911A-C3989D34332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430F801-8616-4F09-A6B9-ACDAB46B1730}"/>
                  </a:ext>
                </a:extLst>
              </p:cNvPr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378;p253">
            <a:extLst>
              <a:ext uri="{3265FB8D-B513-4C5D-B959-6EE8B9C9FC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B3E8BA3-07AF-4CB4-B614-6989FAF7802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379;p253">
            <a:extLst>
              <a:ext uri="{28D11B66-AC60-48FA-B2DC-F85CC2F9106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806980-8AA8-4D75-8C5F-BA807B3A8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380;p253">
            <a:extLst>
              <a:ext uri="{7258014E-324D-41AB-BA2C-8203ABFB1A5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2271580-F557-446A-9033-1D70B0CDFDE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381;p253">
            <a:extLst>
              <a:ext uri="{6D2FB47F-66AC-4EA1-A1D4-4748D6AFC0F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22255E7-62F1-4695-876F-021B6C535F6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382;p253">
            <a:extLst>
              <a:ext uri="{6F4ED0EA-9197-4F17-B7E8-CF0B161FD10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B692B5-24AF-400C-A66A-E896EA5E0BBF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383;p253">
            <a:extLst>
              <a:ext uri="{3543B167-4F15-41C9-B987-F41C1BD578A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94031C3-CB8C-43FE-800F-9FAD13DC9DB0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384;p253">
            <a:extLst>
              <a:ext uri="{9913FC28-635C-4B5D-9897-C7D0CB1DA23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AA8287-4010-4FDF-AF9B-258A6D8D8895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385;p253">
            <a:extLst>
              <a:ext uri="{0CF64297-34D1-42C8-B606-19661BE0F8D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147B7DC-81ED-4D77-80DD-3F93A024DEE4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386;p253">
            <a:extLst>
              <a:ext uri="{AF99AA02-B393-4BA3-8390-CF0211A2F37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515F8D-6A8C-4EE5-AAD9-9B0416888DC2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69CD1879-632F-4C99-B534-6DAA0C2E916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8;p254" descr="Shape&#10;&#10;Description automatically generated with low confidence">
            <a:extLst>
              <a:ext uri="{273C035C-4DCF-488F-AFA0-5980C973C05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6DB7A0-B6C8-4278-8E89-8196E1F334E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89;p254">
            <a:extLst>
              <a:ext uri="{3A47AE5F-745D-402C-82A1-7B19BD349D7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1B33F1-04E8-4239-BA4E-06827BDC7E2E}"/>
              </a:ext>
            </a:extLst>
          </p:cNvPr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390;p254">
              <a:extLst>
                <a:ext uri="{F78E52F2-EB94-4189-8F4E-6CC42D1E3F9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94C1A39-3A7A-45E4-A6AE-4B49E264B7AD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391;p254">
              <a:extLst>
                <a:ext uri="{5B59A068-41C6-41EE-8E6D-F31D8E4635B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AFAF8FF-E1CF-45C6-AF5D-1952BCFF5BD1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392;p254">
                <a:extLst>
                  <a:ext uri="{B4B31C35-D9AD-4D60-BC32-648F8E45399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40B53A-3FB9-430E-B807-EC457E891FC4}"/>
                  </a:ext>
                </a:extLst>
              </p:cNvPr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393;p254">
                <a:extLst>
                  <a:ext uri="{81824E90-585F-4F88-A7BF-8A5984BE1BC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025DF0F-A9BB-44A4-97C9-EED226F58EAC}"/>
                  </a:ext>
                </a:extLst>
              </p:cNvPr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394;p254">
                <a:extLst>
                  <a:ext uri="{EA116265-7124-4A5B-9A2A-BF322D75E89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10894C-C125-49C7-B797-6DCFE10C0D13}"/>
                  </a:ext>
                </a:extLst>
              </p:cNvPr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C88C3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395;p254">
            <a:extLst>
              <a:ext uri="{5AFA9B40-4B77-43BB-B00A-9F2DDF0E72E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3BF8F0A-CED8-4120-A910-DAF5388177C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396;p254">
            <a:extLst>
              <a:ext uri="{2B952DAA-A44D-43FB-914D-3A36CE26756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720170-E492-4401-9D5C-19DF86F9D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397;p254">
            <a:extLst>
              <a:ext uri="{C9BE4BD6-0FED-4350-99AB-4A115AE394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1259CB-6D93-4C38-A1D8-2B5AC5CCDCB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398;p254">
            <a:extLst>
              <a:ext uri="{B0E6189E-BF95-4414-963C-EB9200EA5D5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BCF79E6-EE64-47BA-A104-10ECD2939D9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399;p254">
            <a:extLst>
              <a:ext uri="{77AA717A-F36E-4AF5-A408-6DBDCAA073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AB59B5-13EF-427D-B907-1FA412443105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00;p254">
            <a:extLst>
              <a:ext uri="{E0B9F888-CD3F-4DCA-8742-BC5A2E2074F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80222EB-F1C9-4766-B457-3ACD87915854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401;p254">
            <a:extLst>
              <a:ext uri="{68CA4050-D5BE-475E-81D3-29F79101B1B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9291EFE-64D7-4FFC-86D0-97550E6CFB4B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402;p254">
            <a:extLst>
              <a:ext uri="{9F2A5CFA-DE03-4520-80FC-AC817BAC65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21A50C-5030-47D8-9BD3-A03E0EAE8720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403;p254">
            <a:extLst>
              <a:ext uri="{F3F50922-E541-49DD-82DC-E06656092F6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A6D4EAE-4880-4C2A-B1AB-AD642CA092E9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937FF4F6-ED88-47DC-B888-670FA84C1548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5;p255" descr="Shape&#10;&#10;Description automatically generated with low confidence">
            <a:extLst>
              <a:ext uri="{D4050D54-4FD4-4C11-8373-820255B3C35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79DFF14-A09D-47C5-A64D-E621E1C00D0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06;p255">
            <a:extLst>
              <a:ext uri="{4CB660BB-D4A5-4C40-AB24-63F3E3C1A79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9FC8D14-ED62-40A1-A78A-8DC1BDEFAAE2}"/>
              </a:ext>
            </a:extLst>
          </p:cNvPr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4" name="Google Shape;407;p255">
            <a:extLst>
              <a:ext uri="{1C802A4D-A7CC-468E-913E-952FD4E58B4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E6D690-AE19-4C59-9D85-D989B24F9357}"/>
              </a:ext>
            </a:extLst>
          </p:cNvPr>
          <p:cNvCxnSpPr/>
          <p:nvPr/>
        </p:nvCxnSpPr>
        <p:spPr>
          <a:xfrm>
            <a:off x="0" y="2098885"/>
            <a:ext cx="9144000" cy="0"/>
          </a:xfrm>
          <a:prstGeom prst="line">
            <a:avLst/>
          </a:prstGeom>
          <a:noFill/>
          <a:ln w="28575" cap="flat">
            <a:solidFill>
              <a:srgbClr val="8AC8EE"/>
            </a:solidFill>
            <a:prstDash val="solid"/>
            <a:round/>
          </a:ln>
        </p:spPr>
      </p:cxnSp>
      <p:sp>
        <p:nvSpPr>
          <p:cNvPr id="5" name="Google Shape;408;p255">
            <a:extLst>
              <a:ext uri="{D8DC80C7-5443-4C9A-9197-DC38FB1E2EF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F5472DE-501E-4934-9A1E-B497B290A6D6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8AC8EE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409;p255">
            <a:extLst>
              <a:ext uri="{C83053F8-DA0B-4799-93F5-955A560408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03F282F-6D28-425B-980F-52101B09E3F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74566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410;p255">
            <a:extLst>
              <a:ext uri="{A3F843E2-E065-4E01-A3FF-07D14C39234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3F1CA4-267E-4FE8-9747-896D6F6383D2}"/>
              </a:ext>
            </a:extLst>
          </p:cNvPr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8AC8EE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411;p255">
            <a:extLst>
              <a:ext uri="{620165CC-9C7E-4855-A799-84FB2109C9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3C62A0-C13B-4C2D-97A8-3433FFCD0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178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9" name="Google Shape;412;p255">
            <a:extLst>
              <a:ext uri="{37DAEDA8-211C-4BB3-83AC-04DC387B6B0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840444C-B974-459B-A549-794F6E33F5B5}"/>
              </a:ext>
            </a:extLst>
          </p:cNvPr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8AC8EE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0" name="Google Shape;413;p255">
            <a:extLst>
              <a:ext uri="{51A42129-E2BE-41A2-A9D2-06C20CB50E4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602689-E720-497C-94A4-A6B0E84A80A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87789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414;p255">
            <a:extLst>
              <a:ext uri="{D05B1FF2-BF30-4FCC-AF64-5B524DA5B85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32D73D7-60CA-4203-ABC4-C72DFFE2FEC3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1324088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415;p255">
            <a:extLst>
              <a:ext uri="{E21AAD14-C0EE-4518-9354-10D10DCAD42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E267F4D-6AB6-47D6-B1A7-8115FDB9DA88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330700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416;p255">
            <a:extLst>
              <a:ext uri="{DB3585C3-2300-47EA-A6BA-92DCEF0B54C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0D9FB0F-2321-4623-B284-1DC2182D06AB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17;p255">
            <a:extLst>
              <a:ext uri="{3AF1DE2E-B6F6-46CF-9792-0729C095704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DAEF5D-8BBC-4B3D-A912-79F24A3ED733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374566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418;p255">
            <a:extLst>
              <a:ext uri="{04F11AF4-5DD9-4042-A539-2DECAA927FB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241596E-AE52-4FCB-93FF-1C27D04493AC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3381178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419;p255">
            <a:extLst>
              <a:ext uri="{E3B3E489-4EE3-47D2-9A49-6B19E3986F1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67CB5F-91DE-42A4-8B4A-1085ED837E5C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6387789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420;p255">
            <a:extLst>
              <a:ext uri="{F5C038A9-77B4-4D46-906D-58FB3C7E016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E5E1CE3-B21C-4FF5-8E4F-44FF9D3966AF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421;p255">
            <a:extLst>
              <a:ext uri="{39A52ADE-ECA0-4C19-943C-CE87D02CAC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C398428-9373-48BB-BADF-D6455613BB10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C2793EC6-6424-4B8E-B4D8-AFB39599C4C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3;p256" descr="Shape&#10;&#10;Description automatically generated with low confidence">
            <a:extLst>
              <a:ext uri="{7A330A8F-AC46-45F7-BF33-AD6CB302441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AADA02-614B-44B6-9119-1A432F37DCC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24;p256">
            <a:extLst>
              <a:ext uri="{11E47470-DE25-417F-A3E9-78CB2BCCBFD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141333-6597-4E6F-8671-7A5194038880}"/>
              </a:ext>
            </a:extLst>
          </p:cNvPr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4" name="Google Shape;425;p256">
            <a:extLst>
              <a:ext uri="{7DE90A03-30CE-4176-A5A5-C535C5F2300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E560EC5-A4D2-4E61-B282-D54EBD586BAE}"/>
              </a:ext>
            </a:extLst>
          </p:cNvPr>
          <p:cNvCxnSpPr/>
          <p:nvPr/>
        </p:nvCxnSpPr>
        <p:spPr>
          <a:xfrm>
            <a:off x="0" y="2098885"/>
            <a:ext cx="9144000" cy="0"/>
          </a:xfrm>
          <a:prstGeom prst="line">
            <a:avLst/>
          </a:prstGeom>
          <a:noFill/>
          <a:ln w="28575" cap="flat">
            <a:solidFill>
              <a:srgbClr val="C88C32"/>
            </a:solidFill>
            <a:prstDash val="solid"/>
            <a:round/>
          </a:ln>
        </p:spPr>
      </p:cxnSp>
      <p:sp>
        <p:nvSpPr>
          <p:cNvPr id="5" name="Google Shape;426;p256">
            <a:extLst>
              <a:ext uri="{83985C66-1D59-47D6-B461-53C8F8C0F97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A156910-408F-48E0-9CB0-E7925BEBEFE7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C88C32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427;p256">
            <a:extLst>
              <a:ext uri="{8FBDE71E-7BDB-4F6D-9839-3097CB271B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3DD38F-EDDD-40C6-91E3-2F9ED6FBC77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74566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428;p256">
            <a:extLst>
              <a:ext uri="{1D8DC282-BA36-4231-A38E-1E113D618D4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6CF28BE-8C59-4324-9195-1E9C6748A8DC}"/>
              </a:ext>
            </a:extLst>
          </p:cNvPr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C88C32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Google Shape;429;p256">
            <a:extLst>
              <a:ext uri="{34043280-02F1-4C75-AEC7-96BD0A4A392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74BF9F-8FC0-4B6F-9B9D-07D1AFA6A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1178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9" name="Google Shape;430;p256">
            <a:extLst>
              <a:ext uri="{6BC41721-FB81-49A9-A05D-65A9E3EA2FA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ACCF4F5-3CA2-40DA-9A5A-C62BEAC45B54}"/>
              </a:ext>
            </a:extLst>
          </p:cNvPr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>
            <a:solidFill>
              <a:srgbClr val="C88C32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10" name="Google Shape;431;p256">
            <a:extLst>
              <a:ext uri="{5B1D3552-8DF3-405C-9972-9BD94279368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8557DD-C43A-4B48-B2B5-37A1961741B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87789" y="2723925"/>
            <a:ext cx="2381645" cy="320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432;p256">
            <a:extLst>
              <a:ext uri="{FC7E8BAC-BD6B-49B0-BD04-735DA9ECB1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D584C10-04E8-4705-B623-0A203F610E65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1324088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433;p256">
            <a:extLst>
              <a:ext uri="{B763504C-B4B6-4590-AC66-7B2614CF4E4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ADFE74-864C-4D02-BA27-47E686D918C8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330700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434;p256">
            <a:extLst>
              <a:ext uri="{35A598E0-D7AF-4703-A53A-0C03C1D2203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6C5748-7EB3-4FF2-B33A-EF9C190062C8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435;p256">
            <a:extLst>
              <a:ext uri="{8323FFAE-BCA6-4265-AA3B-3CE17BD457F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F35650-B337-4903-8434-F9925189F13A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374566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436;p256">
            <a:extLst>
              <a:ext uri="{681D9240-0764-4AB0-AF47-8CC6B7E8AB6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BC84CF-B844-4A3F-840B-EC045DBC6B38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3381178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437;p256">
            <a:extLst>
              <a:ext uri="{39B7A63F-0F71-46BB-8916-40EE5411BF5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38C50A-07C9-4A36-B8D3-4E48F9F02EB4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6387789" y="3119852"/>
            <a:ext cx="2381645" cy="820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438;p256">
            <a:extLst>
              <a:ext uri="{65602FCE-BBBF-4BEB-88BF-1256839883C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622234-5038-4331-A434-FF0457C9B478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439;p256">
            <a:extLst>
              <a:ext uri="{C463A023-6815-497A-8930-D177BDC85E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DCE91CC-8D72-4BB0-BEB7-B60309E7D63B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DEAF22C0-5846-4A63-95F8-EFFBEDA2BE4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41;p257" descr="Shape&#10;&#10;Description automatically generated with low confidence">
            <a:extLst>
              <a:ext uri="{41A71C22-F185-45EA-9001-B7335668865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8EFFA1-6988-40F0-948A-2E5EADB6432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42;p257">
            <a:extLst>
              <a:ext uri="{5477A237-CE79-4CC5-BA35-74333727C41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FA1712-BCDA-4FB3-B8CD-80DD1D67CDE3}"/>
              </a:ext>
            </a:extLst>
          </p:cNvPr>
          <p:cNvSpPr/>
          <p:nvPr/>
        </p:nvSpPr>
        <p:spPr>
          <a:xfrm>
            <a:off x="1369703" y="2023248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4" name="Google Shape;443;p257">
            <a:extLst>
              <a:ext uri="{E0882C7F-7D47-41E6-8A37-024196A5C5C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C359D62-33CC-4014-869A-083225C63870}"/>
              </a:ext>
            </a:extLst>
          </p:cNvPr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5" name="Google Shape;444;p257">
              <a:extLst>
                <a:ext uri="{D162F1EF-7E4C-4671-8389-3F038AD8B82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2D47DF-FEF1-4541-A651-1E3904D384D6}"/>
                </a:ext>
              </a:extLst>
            </p:cNvPr>
            <p:cNvGrpSpPr/>
            <p:nvPr/>
          </p:nvGrpSpPr>
          <p:grpSpPr>
            <a:xfrm>
              <a:off x="3119411" y="1720353"/>
              <a:ext cx="651509" cy="894818"/>
              <a:chOff x="2980317" y="2014293"/>
              <a:chExt cx="651509" cy="894818"/>
            </a:xfrm>
          </p:grpSpPr>
          <p:cxnSp>
            <p:nvCxnSpPr>
              <p:cNvPr id="6" name="Google Shape;445;p257">
                <a:extLst>
                  <a:ext uri="{BAFDE222-B66E-4BB5-9FF0-F4F7AB967D7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4479CFC-F266-4877-9DB3-2C5F77F1926E}"/>
                  </a:ext>
                </a:extLst>
              </p:cNvPr>
              <p:cNvCxnSpPr/>
              <p:nvPr/>
            </p:nvCxnSpPr>
            <p:spPr>
              <a:xfrm rot="10800000">
                <a:off x="3306072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7" name="Google Shape;447;p257">
                <a:extLst>
                  <a:ext uri="{5ABA0E4B-13BE-472F-987B-5CE69001AB0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D86389-A3FD-425E-82A0-508ECFF0AA7B}"/>
                  </a:ext>
                </a:extLst>
              </p:cNvPr>
              <p:cNvSpPr/>
              <p:nvPr/>
            </p:nvSpPr>
            <p:spPr>
              <a:xfrm>
                <a:off x="2980317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E094A0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8" name="Google Shape;446;p257">
                <a:extLst>
                  <a:ext uri="{B034DC8F-B72B-4A56-BC77-79C3829D04C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36222D8-EF8B-45EE-9C81-73E0A47D7807}"/>
                  </a:ext>
                </a:extLst>
              </p:cNvPr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/>
                  </a:rPr>
                  <a:t>2</a:t>
                </a:r>
              </a:p>
            </p:txBody>
          </p:sp>
        </p:grpSp>
        <p:grpSp>
          <p:nvGrpSpPr>
            <p:cNvPr id="9" name="Google Shape;448;p257">
              <a:extLst>
                <a:ext uri="{84514AD9-48DC-4FF2-B445-C83DDEB1722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733933-3D67-427B-BAF2-2E93ED6DB217}"/>
                </a:ext>
              </a:extLst>
            </p:cNvPr>
            <p:cNvGrpSpPr/>
            <p:nvPr/>
          </p:nvGrpSpPr>
          <p:grpSpPr>
            <a:xfrm>
              <a:off x="5373080" y="1720353"/>
              <a:ext cx="651509" cy="894818"/>
              <a:chOff x="5071928" y="2014293"/>
              <a:chExt cx="651509" cy="894818"/>
            </a:xfrm>
          </p:grpSpPr>
          <p:cxnSp>
            <p:nvCxnSpPr>
              <p:cNvPr id="10" name="Google Shape;449;p257">
                <a:extLst>
                  <a:ext uri="{177CDEB2-6DCC-4498-823C-A8C8F61D559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182C63-285F-4E9F-9AE1-C10A5F50AD12}"/>
                  </a:ext>
                </a:extLst>
              </p:cNvPr>
              <p:cNvCxnSpPr/>
              <p:nvPr/>
            </p:nvCxnSpPr>
            <p:spPr>
              <a:xfrm rot="10800000">
                <a:off x="5397684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1" name="Google Shape;451;p257">
                <a:extLst>
                  <a:ext uri="{4E939470-2972-4199-93B7-F243BD0723C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8263636-C495-49FD-9006-EBC1982885FE}"/>
                  </a:ext>
                </a:extLst>
              </p:cNvPr>
              <p:cNvSpPr/>
              <p:nvPr/>
            </p:nvSpPr>
            <p:spPr>
              <a:xfrm>
                <a:off x="5071928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223669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2" name="Google Shape;450;p257">
                <a:extLst>
                  <a:ext uri="{8458281D-EF23-41B7-BF2F-8EFDB8D56EC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F79F0DC-3D70-41D9-9E09-B10A44621EAE}"/>
                  </a:ext>
                </a:extLst>
              </p:cNvPr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/>
                  </a:rPr>
                  <a:t>3</a:t>
                </a:r>
              </a:p>
            </p:txBody>
          </p:sp>
        </p:grpSp>
        <p:grpSp>
          <p:nvGrpSpPr>
            <p:cNvPr id="13" name="Google Shape;452;p257">
              <a:extLst>
                <a:ext uri="{16517CB4-5AFA-4502-8498-BD26E4D4222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7BAAC0-6D49-47B1-A8CE-903B19D47CDF}"/>
                </a:ext>
              </a:extLst>
            </p:cNvPr>
            <p:cNvGrpSpPr/>
            <p:nvPr/>
          </p:nvGrpSpPr>
          <p:grpSpPr>
            <a:xfrm>
              <a:off x="7626748" y="1720353"/>
              <a:ext cx="651509" cy="894818"/>
              <a:chOff x="7469822" y="2014293"/>
              <a:chExt cx="651509" cy="894818"/>
            </a:xfrm>
          </p:grpSpPr>
          <p:cxnSp>
            <p:nvCxnSpPr>
              <p:cNvPr id="14" name="Google Shape;453;p257">
                <a:extLst>
                  <a:ext uri="{A8C8EAAB-086A-4EE6-A56B-0C27A19FB23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EF50B63-11AF-4282-A19D-BAA18A5F7F7B}"/>
                  </a:ext>
                </a:extLst>
              </p:cNvPr>
              <p:cNvCxnSpPr/>
              <p:nvPr/>
            </p:nvCxnSpPr>
            <p:spPr>
              <a:xfrm rot="10800000">
                <a:off x="7795577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5" name="Google Shape;455;p257">
                <a:extLst>
                  <a:ext uri="{3F2CBDD6-D673-4A03-9EE1-57A473A4528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4ED94B-D301-4700-97C9-88194D84504D}"/>
                  </a:ext>
                </a:extLst>
              </p:cNvPr>
              <p:cNvSpPr/>
              <p:nvPr/>
            </p:nvSpPr>
            <p:spPr>
              <a:xfrm>
                <a:off x="7469822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E094A0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6" name="Google Shape;454;p257">
                <a:extLst>
                  <a:ext uri="{21C8FAF5-90AB-4E9D-8F26-95D8EC3E089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F43A62-A22F-4430-BE21-BEBF1C685EED}"/>
                  </a:ext>
                </a:extLst>
              </p:cNvPr>
              <p:cNvSpPr/>
              <p:nvPr/>
            </p:nvSpPr>
            <p:spPr>
              <a:xfrm>
                <a:off x="7540613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/>
                  </a:rPr>
                  <a:t>4</a:t>
                </a:r>
              </a:p>
            </p:txBody>
          </p:sp>
        </p:grpSp>
        <p:grpSp>
          <p:nvGrpSpPr>
            <p:cNvPr id="17" name="Google Shape;456;p257">
              <a:extLst>
                <a:ext uri="{BE8B6407-718F-42DE-A81B-CE03E21CC74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28AEC83-25C4-45B5-A06A-71C3C65A2AFE}"/>
                </a:ext>
              </a:extLst>
            </p:cNvPr>
            <p:cNvGrpSpPr/>
            <p:nvPr/>
          </p:nvGrpSpPr>
          <p:grpSpPr>
            <a:xfrm>
              <a:off x="865742" y="1720353"/>
              <a:ext cx="651509" cy="894818"/>
              <a:chOff x="888704" y="2014293"/>
              <a:chExt cx="651509" cy="894818"/>
            </a:xfrm>
          </p:grpSpPr>
          <p:cxnSp>
            <p:nvCxnSpPr>
              <p:cNvPr id="18" name="Google Shape;457;p257">
                <a:extLst>
                  <a:ext uri="{2062D709-1A7C-460E-990C-8DC29EE3DB1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AC3131F-0C81-4EBF-9F6D-5BDE7868C17C}"/>
                  </a:ext>
                </a:extLst>
              </p:cNvPr>
              <p:cNvCxnSpPr/>
              <p:nvPr/>
            </p:nvCxnSpPr>
            <p:spPr>
              <a:xfrm rot="10800000">
                <a:off x="1214459" y="2595012"/>
                <a:ext cx="0" cy="31409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</a:ln>
            </p:spPr>
          </p:cxnSp>
          <p:sp>
            <p:nvSpPr>
              <p:cNvPr id="19" name="Google Shape;459;p257">
                <a:extLst>
                  <a:ext uri="{BB179236-8415-4CE2-B0CB-8D239100D5A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098AF18-395C-423E-8A6D-FB106CE6BDF5}"/>
                  </a:ext>
                </a:extLst>
              </p:cNvPr>
              <p:cNvSpPr/>
              <p:nvPr/>
            </p:nvSpPr>
            <p:spPr>
              <a:xfrm>
                <a:off x="888704" y="2014293"/>
                <a:ext cx="651509" cy="651509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rgbClr val="223669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20" name="Google Shape;458;p257">
                <a:extLst>
                  <a:ext uri="{70CBF019-AC03-45B1-B7E8-F817F8D0685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AFBCCB3-81B3-445A-A805-E292CA2D3F1F}"/>
                  </a:ext>
                </a:extLst>
              </p:cNvPr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r>
                  <a:rPr lang="en-US" sz="1400" b="1" i="0" u="none" strike="noStrike" cap="none" dirty="0">
                    <a:solidFill>
                      <a:schemeClr val="dk1"/>
                    </a:solidFill>
                    <a:latin typeface="Public Sans"/>
                  </a:rPr>
                  <a:t>1</a:t>
                </a:r>
              </a:p>
            </p:txBody>
          </p:sp>
        </p:grpSp>
      </p:grpSp>
      <p:sp>
        <p:nvSpPr>
          <p:cNvPr id="21" name="Google Shape;460;p257">
            <a:extLst>
              <a:ext uri="{E51993AF-A100-48F8-9261-E009AAECAA3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CB5158F-5121-4BF2-B0C5-258D2513EA7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58779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2" name="Google Shape;461;p257">
            <a:extLst>
              <a:ext uri="{F02D2C41-D159-40B5-B5FF-0BBA9DC4B4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E4BC9F-323C-414F-84EB-FEE7A078D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2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3" name="Google Shape;462;p257">
            <a:extLst>
              <a:ext uri="{16A0CBD3-F912-404A-B827-D8F25B5C9DB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D771C15-983D-44B2-AC5B-9D652FD4CB0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41459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4" name="Google Shape;463;p257">
            <a:extLst>
              <a:ext uri="{7BF603CC-001C-4798-B600-39A603EAEB0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C933F2-6A4E-4AD3-8951-BBADA5D394F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5" name="Google Shape;464;p257">
            <a:extLst>
              <a:ext uri="{D7666369-457C-4910-B2ED-6442F6F32FE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54473B-5626-4CA4-B765-C2075BF28C74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58779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6" name="Google Shape;465;p257">
            <a:extLst>
              <a:ext uri="{B586A904-0DDD-4014-8E59-8FD743AA37B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BD0372-B352-427F-98BB-381649B998FF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33412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7" name="Google Shape;466;p257">
            <a:extLst>
              <a:ext uri="{F0C2A75D-6A63-4EFF-9462-E8AA8566EA2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D1A9D4-B0D7-422A-8559-EB60616E9154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841459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8" name="Google Shape;467;p257">
            <a:extLst>
              <a:ext uri="{174C5A8A-8818-4277-8576-F01B2E0B6A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9B1F36B-9FE3-4CB4-A5E0-92BBF7A7AA08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9" name="Google Shape;468;p257">
            <a:extLst>
              <a:ext uri="{BC066F8A-58B0-4E0A-86D5-1F86C4FF022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7F629F-5A5F-4ABA-8BED-F4B49C83424B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0" name="Google Shape;469;p257">
            <a:extLst>
              <a:ext uri="{C9662D4E-44F6-4C6A-A8A6-927305E18E8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C07BBB-97C1-4276-80C1-B96A29A4F622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0CA7638C-C4E0-44F5-8139-DC27CC8745D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71;p258" descr="Shape&#10;&#10;Description automatically generated with low confidence">
            <a:extLst>
              <a:ext uri="{C9E2E3DF-EBF0-4FE9-986A-5430ABCE2CF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649E7C-0C89-46F5-9743-EB4C683408F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72;p258">
            <a:extLst>
              <a:ext uri="{D520E3D9-5C29-44F4-8AD8-744D39D20A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B9D2964-9F4B-4567-B6E1-2B5FEA005D50}"/>
              </a:ext>
            </a:extLst>
          </p:cNvPr>
          <p:cNvGrpSpPr/>
          <p:nvPr/>
        </p:nvGrpSpPr>
        <p:grpSpPr>
          <a:xfrm>
            <a:off x="1114580" y="3141131"/>
            <a:ext cx="175260" cy="1120085"/>
            <a:chOff x="973176" y="3197693"/>
            <a:chExt cx="175260" cy="1120085"/>
          </a:xfrm>
        </p:grpSpPr>
        <p:sp>
          <p:nvSpPr>
            <p:cNvPr id="4" name="Google Shape;473;p258">
              <a:extLst>
                <a:ext uri="{95B5B6B1-0129-4447-945C-87FC96E3CAE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4557C0-ADA8-4066-B9DF-623A595682BD}"/>
                </a:ext>
              </a:extLst>
            </p:cNvPr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  <p:cxnSp>
          <p:nvCxnSpPr>
            <p:cNvPr id="5" name="Google Shape;474;p258">
              <a:extLst>
                <a:ext uri="{DD72BFF3-775E-4B8D-BC4F-59958E9387F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C1CB79-B08B-4EDF-802F-94406E10D35D}"/>
                </a:ext>
              </a:extLst>
            </p:cNvPr>
            <p:cNvCxnSpPr/>
            <p:nvPr/>
          </p:nvCxnSpPr>
          <p:spPr>
            <a:xfrm>
              <a:off x="1060806" y="3403616"/>
              <a:ext cx="0" cy="914162"/>
            </a:xfrm>
            <a:prstGeom prst="line">
              <a:avLst/>
            </a:prstGeom>
            <a:noFill/>
            <a:ln w="12700" cap="flat">
              <a:solidFill>
                <a:srgbClr val="C88C32"/>
              </a:solidFill>
              <a:prstDash val="solid"/>
              <a:round/>
            </a:ln>
          </p:spPr>
        </p:cxnSp>
      </p:grpSp>
      <p:grpSp>
        <p:nvGrpSpPr>
          <p:cNvPr id="6" name="Google Shape;475;p258">
            <a:extLst>
              <a:ext uri="{FD7EC38D-3727-4CE7-BFFB-7F0172842EC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4B17BE-6C76-4C87-AF47-93BDDBB0D7B6}"/>
              </a:ext>
            </a:extLst>
          </p:cNvPr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7" name="Google Shape;476;p258">
              <a:extLst>
                <a:ext uri="{5E5FBE75-82BC-490A-A4BC-F877F53F307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4AFD26-FF81-4BDF-AEA6-B2F08935FAF2}"/>
                </a:ext>
              </a:extLst>
            </p:cNvPr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  <p:cxnSp>
          <p:nvCxnSpPr>
            <p:cNvPr id="8" name="Google Shape;477;p258">
              <a:extLst>
                <a:ext uri="{BBC1D19D-AB0E-4E1B-8E84-C64349A76D4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C76AA0-DA50-4E18-858D-5E0FC1D37456}"/>
                </a:ext>
              </a:extLst>
            </p:cNvPr>
            <p:cNvCxnSpPr/>
            <p:nvPr/>
          </p:nvCxnSpPr>
          <p:spPr>
            <a:xfrm>
              <a:off x="4979664" y="1698859"/>
              <a:ext cx="0" cy="914162"/>
            </a:xfrm>
            <a:prstGeom prst="line">
              <a:avLst/>
            </a:prstGeom>
            <a:noFill/>
            <a:ln w="12700" cap="flat">
              <a:solidFill>
                <a:srgbClr val="C88C32"/>
              </a:solidFill>
              <a:prstDash val="solid"/>
              <a:round/>
            </a:ln>
          </p:spPr>
        </p:cxnSp>
      </p:grpSp>
      <p:grpSp>
        <p:nvGrpSpPr>
          <p:cNvPr id="9" name="Google Shape;478;p258">
            <a:extLst>
              <a:ext uri="{19D4BFA4-6F38-478E-A015-00FF4BE739C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A96325-39D1-4E5A-92B2-4532C6DFC9DA}"/>
              </a:ext>
            </a:extLst>
          </p:cNvPr>
          <p:cNvGrpSpPr/>
          <p:nvPr/>
        </p:nvGrpSpPr>
        <p:grpSpPr>
          <a:xfrm>
            <a:off x="1114580" y="1436374"/>
            <a:ext cx="175260" cy="1120085"/>
            <a:chOff x="973176" y="1492936"/>
            <a:chExt cx="175260" cy="1120085"/>
          </a:xfrm>
        </p:grpSpPr>
        <p:cxnSp>
          <p:nvCxnSpPr>
            <p:cNvPr id="10" name="Google Shape;479;p258">
              <a:extLst>
                <a:ext uri="{BB317185-3746-4127-A72E-5EA01AE9D6E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30769DE-75E1-4B66-9E12-AA0F07192809}"/>
                </a:ext>
              </a:extLst>
            </p:cNvPr>
            <p:cNvCxnSpPr/>
            <p:nvPr/>
          </p:nvCxnSpPr>
          <p:spPr>
            <a:xfrm>
              <a:off x="1060806" y="1698859"/>
              <a:ext cx="0" cy="91416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</p:cxnSp>
        <p:sp>
          <p:nvSpPr>
            <p:cNvPr id="11" name="Google Shape;480;p258">
              <a:extLst>
                <a:ext uri="{EF498098-88E3-4D1D-9BE3-75917E1C064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7229C33-9849-4976-86DB-F482CB9088D6}"/>
                </a:ext>
              </a:extLst>
            </p:cNvPr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</p:grpSp>
      <p:grpSp>
        <p:nvGrpSpPr>
          <p:cNvPr id="12" name="Google Shape;481;p258">
            <a:extLst>
              <a:ext uri="{76743051-B5FE-47BB-8BEA-A34C60CBF0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5465FF-9C55-4402-ADE5-7AF3D5B243EB}"/>
              </a:ext>
            </a:extLst>
          </p:cNvPr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13" name="Google Shape;482;p258">
              <a:extLst>
                <a:ext uri="{21A7E174-B355-4423-82E5-DCDB62F6901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E99630-31FB-48EC-8848-8A5D0C05543D}"/>
                </a:ext>
              </a:extLst>
            </p:cNvPr>
            <p:cNvCxnSpPr/>
            <p:nvPr/>
          </p:nvCxnSpPr>
          <p:spPr>
            <a:xfrm>
              <a:off x="4979664" y="3403616"/>
              <a:ext cx="0" cy="91416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</a:ln>
          </p:spPr>
        </p:cxnSp>
        <p:sp>
          <p:nvSpPr>
            <p:cNvPr id="14" name="Google Shape;483;p258">
              <a:extLst>
                <a:ext uri="{C78B01AC-5DBE-4289-B294-AF1FBB11AD0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DF12101-A2A5-4F6D-B374-9951C9377F67}"/>
                </a:ext>
              </a:extLst>
            </p:cNvPr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</a:endParaRPr>
            </a:p>
          </p:txBody>
        </p:sp>
      </p:grpSp>
      <p:sp>
        <p:nvSpPr>
          <p:cNvPr id="15" name="Google Shape;484;p258">
            <a:extLst>
              <a:ext uri="{2A7DEAEC-A127-4363-A747-FA954B040CB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A4A364-D88C-4520-9D6F-2558B642040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334722" y="1472343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485;p258">
            <a:extLst>
              <a:ext uri="{DEAAF747-70E3-4A12-97C8-CA46DA5F46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7284CA1-D097-4F67-85F1-BC9156235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3578" y="1472343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486;p258">
            <a:extLst>
              <a:ext uri="{3890FE05-D850-43A5-8822-84AAAE08D46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B53D77D-2BE1-4B4B-AB4C-8254B7FF8AE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34722" y="31771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487;p258">
            <a:extLst>
              <a:ext uri="{7AB75805-E705-4904-91CF-C3EFA3340D0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E94390-1138-447E-9B4B-4D6B5DA6074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253578" y="31771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9" name="Google Shape;488;p258">
            <a:extLst>
              <a:ext uri="{ED39854C-1236-4D0D-98A4-0842FA69474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B25A2D-4C8F-4F8B-ABE9-7C70FA55F5B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334722" y="1886477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0" name="Google Shape;489;p258">
            <a:extLst>
              <a:ext uri="{CB1E0DFA-82E7-4C77-A81A-4893559733D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FEED60D-E075-4BEA-A700-C53D11C43F8A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253578" y="1886477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1" name="Google Shape;490;p258">
            <a:extLst>
              <a:ext uri="{593917ED-597E-4624-BDA7-36B938C91EA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45656A-E57E-448B-B511-C76E18B29F8D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1334722" y="3591234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2" name="Google Shape;491;p258">
            <a:extLst>
              <a:ext uri="{FEF94790-52A6-4C52-848A-769B11AD1C5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B7A7E78-3F15-40A4-98E0-7183563F2D3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5253578" y="3591234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3" name="Google Shape;492;p258">
            <a:extLst>
              <a:ext uri="{48163761-E8CE-42D2-B48E-5EA0AE4B50B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7AB65B-AEB0-4A79-BDFA-25C1C13EFB5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4" name="Google Shape;493;p258">
            <a:extLst>
              <a:ext uri="{B10B11D2-5613-4878-B68C-250FC63E557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3CF8081-9929-49F1-945B-60517A5AC075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94AC19BD-72D5-4C2D-899D-72E46E65E8F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95;p259" descr="Shape&#10;&#10;Description automatically generated with low confidence">
            <a:extLst>
              <a:ext uri="{EDEC3D9C-B14E-42C5-A2E7-8B13FCD4942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99B85E-1825-4793-8BF4-64D819D87838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96;p259">
            <a:extLst>
              <a:ext uri="{079A0942-08A7-4A8E-A948-D2ACB35815D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127B80A-798D-4447-A9DD-C62C2EE470B6}"/>
              </a:ext>
            </a:extLst>
          </p:cNvPr>
          <p:cNvGrpSpPr/>
          <p:nvPr/>
        </p:nvGrpSpPr>
        <p:grpSpPr>
          <a:xfrm>
            <a:off x="270519" y="225967"/>
            <a:ext cx="175260" cy="2964622"/>
            <a:chOff x="270519" y="1140367"/>
            <a:chExt cx="175260" cy="2964622"/>
          </a:xfrm>
        </p:grpSpPr>
        <p:grpSp>
          <p:nvGrpSpPr>
            <p:cNvPr id="4" name="Google Shape;497;p259">
              <a:extLst>
                <a:ext uri="{62584D8F-1EE8-4776-9378-4F1244CF3B0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3403B3-1834-4C11-BB2E-B86869252DAE}"/>
                </a:ext>
              </a:extLst>
            </p:cNvPr>
            <p:cNvGrpSpPr/>
            <p:nvPr/>
          </p:nvGrpSpPr>
          <p:grpSpPr>
            <a:xfrm>
              <a:off x="270519" y="2780648"/>
              <a:ext cx="175260" cy="1324342"/>
              <a:chOff x="129115" y="2837210"/>
              <a:chExt cx="175260" cy="1324342"/>
            </a:xfrm>
          </p:grpSpPr>
          <p:sp>
            <p:nvSpPr>
              <p:cNvPr id="5" name="Google Shape;498;p259">
                <a:extLst>
                  <a:ext uri="{0178D5AE-CB04-4020-B940-173485CD739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58BB04-8711-4744-BC39-4E5B7FBD19B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/>
                </a:endParaRPr>
              </a:p>
            </p:txBody>
          </p:sp>
          <p:cxnSp>
            <p:nvCxnSpPr>
              <p:cNvPr id="6" name="Google Shape;499;p259">
                <a:extLst>
                  <a:ext uri="{8F76F8B7-FDE0-4A4E-AE40-891FEA8C1ED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2F062D-7636-42A6-A600-18CA309825AE}"/>
                  </a:ext>
                </a:extLst>
              </p:cNvPr>
              <p:cNvCxnSpPr/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noFill/>
              <a:ln w="12700" cap="flat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500;p259">
              <a:extLst>
                <a:ext uri="{F0E68E85-839D-4727-A1D4-903D567015E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32A76F-49A2-485E-9B40-CD537210C5EC}"/>
                </a:ext>
              </a:extLst>
            </p:cNvPr>
            <p:cNvGrpSpPr/>
            <p:nvPr/>
          </p:nvGrpSpPr>
          <p:grpSpPr>
            <a:xfrm>
              <a:off x="270519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8" name="Google Shape;501;p259">
                <a:extLst>
                  <a:ext uri="{99BE269B-C3D8-4682-B082-A475B722CA7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07ED55C-54A8-4D82-9576-7F22DBA26CA2}"/>
                  </a:ext>
                </a:extLst>
              </p:cNvPr>
              <p:cNvCxnSpPr/>
              <p:nvPr/>
            </p:nvCxnSpPr>
            <p:spPr>
              <a:xfrm>
                <a:off x="216745" y="1402852"/>
                <a:ext cx="0" cy="1105029"/>
              </a:xfrm>
              <a:prstGeom prst="line">
                <a:avLst/>
              </a:prstGeom>
              <a:noFill/>
              <a:ln w="12700" cap="flat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502;p259">
                <a:extLst>
                  <a:ext uri="{DD392752-2B95-43D1-821D-73307AC5961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701C6E-963D-4E28-B28D-CA46D4872021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/>
                </a:endParaRPr>
              </a:p>
            </p:txBody>
          </p:sp>
        </p:grpSp>
      </p:grpSp>
      <p:sp>
        <p:nvSpPr>
          <p:cNvPr id="10" name="Google Shape;503;p259">
            <a:extLst>
              <a:ext uri="{8D68BE5B-7E1D-4A72-AA9B-56F464D7700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0B77961-6FF4-4618-889A-E7523661082E}"/>
              </a:ext>
            </a:extLst>
          </p:cNvPr>
          <p:cNvSpPr txBox="1"/>
          <p:nvPr/>
        </p:nvSpPr>
        <p:spPr>
          <a:xfrm>
            <a:off x="445780" y="1901300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C88C32"/>
                </a:solidFill>
                <a:latin typeface="Public Sans"/>
              </a:rPr>
              <a:t>Task -5</a:t>
            </a:r>
          </a:p>
        </p:txBody>
      </p:sp>
      <p:sp>
        <p:nvSpPr>
          <p:cNvPr id="11" name="Google Shape;504;p259">
            <a:extLst>
              <a:ext uri="{98C4944B-CA57-4EB1-86A0-59C7EDDF1DF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1CF829D-0978-4D17-BA2C-2623B68169C0}"/>
              </a:ext>
            </a:extLst>
          </p:cNvPr>
          <p:cNvSpPr txBox="1"/>
          <p:nvPr/>
        </p:nvSpPr>
        <p:spPr>
          <a:xfrm>
            <a:off x="445779" y="23712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223669"/>
                </a:solidFill>
                <a:latin typeface="Public Sans"/>
              </a:rPr>
              <a:t>Task -4</a:t>
            </a:r>
          </a:p>
        </p:txBody>
      </p:sp>
      <p:sp>
        <p:nvSpPr>
          <p:cNvPr id="12" name="Google Shape;505;p259">
            <a:extLst>
              <a:ext uri="{840E87D1-B329-4532-BE19-D322288F8AA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B24BD18-FE49-4117-921B-64BD375BAC13}"/>
              </a:ext>
            </a:extLst>
          </p:cNvPr>
          <p:cNvSpPr txBox="1"/>
          <p:nvPr/>
        </p:nvSpPr>
        <p:spPr>
          <a:xfrm>
            <a:off x="489450" y="1058210"/>
            <a:ext cx="4593580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Public Sans"/>
              </a:rPr>
              <a:t>Evaluation Metric:</a:t>
            </a:r>
          </a:p>
        </p:txBody>
      </p:sp>
      <p:sp>
        <p:nvSpPr>
          <p:cNvPr id="13" name="Google Shape;506;p259">
            <a:extLst>
              <a:ext uri="{19DD0258-4DE1-42A3-924C-2ABEE4270A8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4479FB-ABD9-4F5B-96AD-F935235DF5BF}"/>
              </a:ext>
            </a:extLst>
          </p:cNvPr>
          <p:cNvSpPr txBox="1"/>
          <p:nvPr/>
        </p:nvSpPr>
        <p:spPr>
          <a:xfrm>
            <a:off x="489450" y="2722389"/>
            <a:ext cx="4593580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Public Sans"/>
              </a:rPr>
              <a:t>Evaluation Metric:</a:t>
            </a:r>
          </a:p>
        </p:txBody>
      </p:sp>
    </p:spTree>
    <p:extLst>
      <p:ext uri="{5D19C71B-D39F-4B67-B066-61A3416AA0E9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08;p260" descr="Shape&#10;&#10;Description automatically generated with low confidence">
            <a:extLst>
              <a:ext uri="{0D807348-24D6-4C45-BC6E-C9FA225A7AC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1110B44-F1AC-43D3-B133-3D72055BC19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09;p260">
            <a:extLst>
              <a:ext uri="{E03F34ED-68F8-4F2D-9ED9-D3CCEAD68A9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9CAB2C-28A4-4F72-A951-69DC6AC4C771}"/>
              </a:ext>
            </a:extLst>
          </p:cNvPr>
          <p:cNvGrpSpPr/>
          <p:nvPr/>
        </p:nvGrpSpPr>
        <p:grpSpPr>
          <a:xfrm>
            <a:off x="270519" y="225967"/>
            <a:ext cx="175260" cy="2964622"/>
            <a:chOff x="270519" y="1140367"/>
            <a:chExt cx="175260" cy="2964622"/>
          </a:xfrm>
        </p:grpSpPr>
        <p:grpSp>
          <p:nvGrpSpPr>
            <p:cNvPr id="4" name="Google Shape;510;p260">
              <a:extLst>
                <a:ext uri="{154472C3-A0E4-4A3C-AE8D-CF5A6ECF451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A0516B-BBA8-4FC4-B081-147556B01E6E}"/>
                </a:ext>
              </a:extLst>
            </p:cNvPr>
            <p:cNvGrpSpPr/>
            <p:nvPr/>
          </p:nvGrpSpPr>
          <p:grpSpPr>
            <a:xfrm>
              <a:off x="270519" y="2780648"/>
              <a:ext cx="175260" cy="1324342"/>
              <a:chOff x="129115" y="2837210"/>
              <a:chExt cx="175260" cy="1324342"/>
            </a:xfrm>
          </p:grpSpPr>
          <p:sp>
            <p:nvSpPr>
              <p:cNvPr id="5" name="Google Shape;511;p260">
                <a:extLst>
                  <a:ext uri="{94EDF618-82BD-49F0-89F8-47C9544AA55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4FE112-4757-4582-8F5F-A36B9D5E62C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/>
                </a:endParaRPr>
              </a:p>
            </p:txBody>
          </p:sp>
          <p:cxnSp>
            <p:nvCxnSpPr>
              <p:cNvPr id="6" name="Google Shape;512;p260">
                <a:extLst>
                  <a:ext uri="{DC61D631-8CF9-4EDB-82F5-8AF3F4AF252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898D08E-066F-419E-A292-860527D8EBBF}"/>
                  </a:ext>
                </a:extLst>
              </p:cNvPr>
              <p:cNvCxnSpPr/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noFill/>
              <a:ln w="12700" cap="flat">
                <a:solidFill>
                  <a:srgbClr val="C88C32"/>
                </a:solidFill>
                <a:prstDash val="solid"/>
                <a:round/>
              </a:ln>
            </p:spPr>
          </p:cxnSp>
        </p:grpSp>
        <p:grpSp>
          <p:nvGrpSpPr>
            <p:cNvPr id="7" name="Google Shape;513;p260">
              <a:extLst>
                <a:ext uri="{BAE3154A-463D-4D22-B709-A082E41E643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D52835-1181-4FC3-8DBD-83B6AEC10081}"/>
                </a:ext>
              </a:extLst>
            </p:cNvPr>
            <p:cNvGrpSpPr/>
            <p:nvPr/>
          </p:nvGrpSpPr>
          <p:grpSpPr>
            <a:xfrm>
              <a:off x="270519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8" name="Google Shape;514;p260">
                <a:extLst>
                  <a:ext uri="{58FE792C-87E9-4E59-AF31-59720FA9ACB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16C7A4-2446-451C-90E9-585CAF9AD965}"/>
                  </a:ext>
                </a:extLst>
              </p:cNvPr>
              <p:cNvCxnSpPr/>
              <p:nvPr/>
            </p:nvCxnSpPr>
            <p:spPr>
              <a:xfrm>
                <a:off x="216745" y="1402852"/>
                <a:ext cx="0" cy="1105029"/>
              </a:xfrm>
              <a:prstGeom prst="line">
                <a:avLst/>
              </a:prstGeom>
              <a:noFill/>
              <a:ln w="12700" cap="flat">
                <a:solidFill>
                  <a:srgbClr val="223669"/>
                </a:solidFill>
                <a:prstDash val="solid"/>
                <a:round/>
              </a:ln>
            </p:spPr>
          </p:cxnSp>
          <p:sp>
            <p:nvSpPr>
              <p:cNvPr id="9" name="Google Shape;515;p260">
                <a:extLst>
                  <a:ext uri="{A7250094-2E79-42E8-809A-8D82848B951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F946D0E-50BC-4AF2-ABF6-3ED458E888AF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Arial"/>
                </a:endParaRPr>
              </a:p>
            </p:txBody>
          </p:sp>
        </p:grpSp>
      </p:grpSp>
      <p:sp>
        <p:nvSpPr>
          <p:cNvPr id="10" name="Google Shape;516;p260">
            <a:extLst>
              <a:ext uri="{61FACEAA-0929-4665-9A04-59526DDA58E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F3AAE9-CDBA-478F-AE2D-CCFFAFA3F06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46700" y="298296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517;p260">
            <a:extLst>
              <a:ext uri="{204BEE3B-216E-421D-B840-60872F86D0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C24821-4C8F-412B-96A4-2F6361A82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281" y="189511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518;p260">
            <a:extLst>
              <a:ext uri="{78264DF4-AB3B-427F-BEA9-B2D56C814F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D6549D4-E9B8-46BE-A145-DF8130DDACA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6700" y="71243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519;p260">
            <a:extLst>
              <a:ext uri="{247B5AA1-88E5-4F15-AAB0-90FA3E3FD1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B0B7AE1-7A37-4800-96C2-B88D538C9EA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4281" y="2309245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1DA53480-373B-4DC0-87C2-77F0CE28580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21;p261" descr="Shape&#10;&#10;Description automatically generated with low confidence">
            <a:extLst>
              <a:ext uri="{7ADE0BF4-5AAA-497F-819A-0110C99EAC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D96CB9-0A63-4DDD-ADFB-1769F2989D8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22;p261">
            <a:extLst>
              <a:ext uri="{09C5290A-4AC8-424D-A097-D2F5BCDAAC8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9CA010D-18BF-44D3-8B8B-40E2BB4EF279}"/>
              </a:ext>
            </a:extLst>
          </p:cNvPr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0"/>
          </a:xfrm>
        </p:grpSpPr>
        <p:pic>
          <p:nvPicPr>
            <p:cNvPr id="4" name="Google Shape;523;p261">
              <a:extLst>
                <a:ext uri="{DE403999-6EDC-461C-ABD7-ECE72B70B9B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798D872-D52D-43D9-8B0D-C512A1DC53BE}"/>
                </a:ext>
              </a:extLst>
            </p:cNvPr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198438" y="775483"/>
              <a:ext cx="8634888" cy="927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524;p261">
              <a:extLst>
                <a:ext uri="{6FD70106-9524-4DD9-82DA-F6F98B23ACA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41B0F03-F6A0-4B68-BB80-BD2CB262C4D7}"/>
                </a:ext>
              </a:extLst>
            </p:cNvPr>
            <p:cNvSpPr txBox="1"/>
            <p:nvPr/>
          </p:nvSpPr>
          <p:spPr>
            <a:xfrm>
              <a:off x="1373560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0769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</a:rPr>
                <a:t>1</a:t>
              </a:r>
            </a:p>
          </p:txBody>
        </p:sp>
        <p:sp>
          <p:nvSpPr>
            <p:cNvPr id="6" name="Google Shape;525;p261">
              <a:extLst>
                <a:ext uri="{6BA774F6-38E9-408D-8C2D-152E7664AA3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D1B6CB2-B2FA-43B7-93CE-819B85C9A944}"/>
                </a:ext>
              </a:extLst>
            </p:cNvPr>
            <p:cNvSpPr txBox="1"/>
            <p:nvPr/>
          </p:nvSpPr>
          <p:spPr>
            <a:xfrm>
              <a:off x="3315869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0769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</a:rPr>
                <a:t>2</a:t>
              </a:r>
            </a:p>
          </p:txBody>
        </p:sp>
        <p:sp>
          <p:nvSpPr>
            <p:cNvPr id="7" name="Google Shape;526;p261">
              <a:extLst>
                <a:ext uri="{774F59C7-505F-4400-B61B-7407CDAA2DE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2A3B6C-ACA1-4B03-A340-56AE4E8337E9}"/>
                </a:ext>
              </a:extLst>
            </p:cNvPr>
            <p:cNvSpPr txBox="1"/>
            <p:nvPr/>
          </p:nvSpPr>
          <p:spPr>
            <a:xfrm>
              <a:off x="5225949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0769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</a:rPr>
                <a:t>3</a:t>
              </a:r>
            </a:p>
          </p:txBody>
        </p:sp>
        <p:sp>
          <p:nvSpPr>
            <p:cNvPr id="8" name="Google Shape;527;p261">
              <a:extLst>
                <a:ext uri="{608645C5-F083-4D5C-A173-F95D6C5F29A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229380-E9EB-4839-A8E0-F61D300CCF62}"/>
                </a:ext>
              </a:extLst>
            </p:cNvPr>
            <p:cNvSpPr txBox="1"/>
            <p:nvPr/>
          </p:nvSpPr>
          <p:spPr>
            <a:xfrm>
              <a:off x="7168256" y="1093638"/>
              <a:ext cx="504692" cy="291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0769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</a:rPr>
                <a:t>4</a:t>
              </a:r>
            </a:p>
          </p:txBody>
        </p:sp>
      </p:grpSp>
      <p:sp>
        <p:nvSpPr>
          <p:cNvPr id="9" name="Google Shape;528;p261">
            <a:extLst>
              <a:ext uri="{D19DC1D4-92B9-4F0F-A431-95B0AFF58AE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C030279-6E01-4F39-BB03-415C08C37CC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529;p261">
            <a:extLst>
              <a:ext uri="{000E334A-A3AB-4FAE-B53C-F9803B3DF75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C2A8C8-7DDA-4DB0-9FCC-48B30DF87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9406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530;p261">
            <a:extLst>
              <a:ext uri="{0A736634-BBD5-4388-8215-75387C03F0A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974401F-A5E0-4144-B9C2-95E2DAACCD2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531;p261">
            <a:extLst>
              <a:ext uri="{DBD4160B-58DE-401A-AD3E-E351389770D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44B972-7842-4D49-8F62-A178EB84F04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455897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532;p261">
            <a:extLst>
              <a:ext uri="{D781F6E5-BC33-419F-9526-3B144A24A2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D35A7CB-580D-464A-BFE4-F1875F194E0B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533;p261">
            <a:extLst>
              <a:ext uri="{8D0A5048-F498-484F-B067-26DE3A689C8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001CAF-1983-478C-B769-B250C438A929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25F0221F-5320-4D31-BCCD-2366A4C7AF5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;p217" descr="A computer on a table&#10;&#10;Description automatically generated with medium confidence">
            <a:extLst>
              <a:ext uri="{F71EF83E-DCCA-4D48-A523-474B0667470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B21FFAA-20D3-4E86-880D-18FC779BF804}"/>
              </a:ext>
            </a:extLst>
          </p:cNvPr>
          <p:cNvPicPr/>
          <p:nvPr/>
        </p:nvPicPr>
        <p:blipFill>
          <a:blip r:embed="rId2" cstate="print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5;p217" descr="Shape&#10;&#10;Description automatically generated with low confidence">
            <a:extLst>
              <a:ext uri="{C4FA243F-1B91-4B7B-8994-89C3A1AB8E1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02240B-28BA-414D-8F4E-EC074100740B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217">
            <a:extLst>
              <a:ext uri="{E4B9F165-053F-402A-B277-CAD634D0AC8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FA3432E-3FCD-4DFF-BF38-046F785E0696}"/>
              </a:ext>
            </a:extLst>
          </p:cNvPr>
          <p:cNvSpPr/>
          <p:nvPr/>
        </p:nvSpPr>
        <p:spPr>
          <a:xfrm>
            <a:off x="2240495" y="1407885"/>
            <a:ext cx="4811571" cy="76669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pic>
        <p:nvPicPr>
          <p:cNvPr id="5" name="Google Shape;57;p217" descr="Shape&#10;&#10;Description automatically generated with low confidence">
            <a:extLst>
              <a:ext uri="{65932D90-091B-41A6-8AD5-A8D12D177BD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266C67-02DD-4258-B61C-66A451478FFF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217">
            <a:extLst>
              <a:ext uri="{ACF360F5-E3E4-4D3E-AB7D-F09CF4A7537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0F09E4-45B3-44A3-9A7B-A72E2E2A8472}"/>
              </a:ext>
            </a:extLst>
          </p:cNvPr>
          <p:cNvSpPr/>
          <p:nvPr/>
        </p:nvSpPr>
        <p:spPr>
          <a:xfrm>
            <a:off x="2233323" y="613457"/>
            <a:ext cx="4818742" cy="794427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59;p217">
            <a:extLst>
              <a:ext uri="{1FE8BBB0-E899-427F-A922-AEA3D8DCD75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133F0F1-1EEB-489D-9C25-26AB07CE6C0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8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60;p217">
            <a:extLst>
              <a:ext uri="{E3DF7E4A-3F02-43D5-B2FB-0CE6A9D56AF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D6B45FC-6E92-40EB-BF3F-48EDCAF13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1400" b="1" i="1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7477587-CD35-45FF-8DB9-7A8720F4824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35;p262" descr="Shape&#10;&#10;Description automatically generated with low confidence">
            <a:extLst>
              <a:ext uri="{26BD0D34-B974-4CE7-9DDB-10749051404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E7638BC-2F15-4251-9EDA-3D1DDCA0934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36;p262">
            <a:extLst>
              <a:ext uri="{83075695-2683-4C30-BDBA-B16704493E4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E0F249D-1BBB-4BA8-BB03-E5AD9BC8FB12}"/>
              </a:ext>
            </a:extLst>
          </p:cNvPr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Google Shape;537;p262">
            <a:extLst>
              <a:ext uri="{C4B45D82-5602-428D-8712-B2DD9CB6944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E29B25-0933-4C0B-A1C8-2B528B36F231}"/>
              </a:ext>
            </a:extLst>
          </p:cNvPr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538;p262">
            <a:extLst>
              <a:ext uri="{1197F63B-712E-4D6B-A83E-922817AC605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D19805-E6AC-43AF-9E6E-423BCBAF3AE1}"/>
              </a:ext>
            </a:extLst>
          </p:cNvPr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rgbClr val="C88C3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" name="Google Shape;539;p262">
            <a:extLst>
              <a:ext uri="{4533FF2E-8C4B-4C6C-8CF1-C0F7876C834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B611A9-6ABD-4B4C-9CC5-AB631C9AC1CE}"/>
              </a:ext>
            </a:extLst>
          </p:cNvPr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" name="Google Shape;540;p262">
            <a:extLst>
              <a:ext uri="{3A784735-8FD4-4C2C-B4DA-409BA5644EF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FC66478-1337-4ED1-853A-D7D76CD6220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877630" y="1703516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8" name="Google Shape;541;p262">
            <a:extLst>
              <a:ext uri="{7E2A1FAF-BCBF-4953-8C3B-9E4E491C378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3B8E4D-5176-4927-A4BF-6421B8FC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3214" y="1703516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9" name="Google Shape;542;p262">
            <a:extLst>
              <a:ext uri="{4E1F7DD6-6F92-4EDE-848E-16E19AC0432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8D5E28-CD0A-4847-AFE7-70EB3B1614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877630" y="3365327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543;p262">
            <a:extLst>
              <a:ext uri="{00F0537A-401F-4939-B2E9-E557F0E43DB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19A0665-D556-4F09-AC2A-A149E09D842F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43214" y="3365327"/>
            <a:ext cx="2237169" cy="8056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1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544;p262">
            <a:extLst>
              <a:ext uri="{8C3183ED-EEE7-473B-942D-4DA162C9514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26E3223-C2FC-4A7A-8430-A77CD84AE235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784630" y="1640956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545;p262">
            <a:extLst>
              <a:ext uri="{0CF054BB-532A-4978-8129-96516CB36CD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488459F-FA7F-4420-B70E-AED22633800A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5150215" y="1640956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546;p262">
            <a:extLst>
              <a:ext uri="{BA7A3C05-6524-4DA3-9C7A-42A50650FE0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F2AB1C-7F6D-4100-99ED-E915253EB952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784630" y="3302767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547;p262">
            <a:extLst>
              <a:ext uri="{C86D61CF-9DC1-48DF-8C65-DC5CF9474E4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F7FBE09-414B-4180-A9EB-9834CFC8ADB9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5150215" y="3302767"/>
            <a:ext cx="931296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548;p262">
            <a:extLst>
              <a:ext uri="{17827FAF-18A3-4C37-BF7E-90257C08444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C35F45-D2B3-4BA3-AE81-35A413476D3B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549;p262">
            <a:extLst>
              <a:ext uri="{D47A1078-B15B-41B7-B231-49C18552C4D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C4B5EAB-ABB5-416D-8D6F-5EBDDD2A1B82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6274B4EF-6DD3-45E9-90AF-5A586F58B9D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1;p263" descr="Shape&#10;&#10;Description automatically generated with low confidence">
            <a:extLst>
              <a:ext uri="{92A63F25-4ADB-4711-BB32-3941FDAD578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6DD70A-7137-47A4-97D8-D2291F879A64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552;p263">
            <a:extLst>
              <a:ext uri="{5B3B3F88-6817-4E5C-BB49-D87118C73AA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D80D87-A5DC-4CA4-951B-2EA3BEA9DCB7}"/>
              </a:ext>
            </a:extLst>
          </p:cNvPr>
          <p:cNvGrpSpPr/>
          <p:nvPr/>
        </p:nvGrpSpPr>
        <p:grpSpPr>
          <a:xfrm>
            <a:off x="0" y="2399230"/>
            <a:ext cx="9144001" cy="2349750"/>
            <a:chOff x="0" y="2182920"/>
            <a:chExt cx="9144001" cy="2349750"/>
          </a:xfrm>
        </p:grpSpPr>
        <p:sp>
          <p:nvSpPr>
            <p:cNvPr id="4" name="Google Shape;553;p263">
              <a:extLst>
                <a:ext uri="{B2B609FD-6A17-4440-9978-C4DD1F0B701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40BA78-1DEB-4100-8723-063895CECFB7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Calibri"/>
              </a:endParaRPr>
            </a:p>
          </p:txBody>
        </p:sp>
        <p:grpSp>
          <p:nvGrpSpPr>
            <p:cNvPr id="5" name="Google Shape;554;p263">
              <a:extLst>
                <a:ext uri="{B48D5952-5EEC-482C-B689-0C015973D78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5EEE932-1B7E-4D88-BB75-439E109676C0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7" y="2064935"/>
              <a:chExt cx="6685306" cy="1002265"/>
            </a:xfrm>
          </p:grpSpPr>
          <p:sp>
            <p:nvSpPr>
              <p:cNvPr id="6" name="Google Shape;555;p263">
                <a:extLst>
                  <a:ext uri="{E3CD188D-76F0-4E76-8722-B5124CC0B6B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A431784-C177-432A-B0F7-04B983FE9573}"/>
                  </a:ext>
                </a:extLst>
              </p:cNvPr>
              <p:cNvSpPr/>
              <p:nvPr/>
            </p:nvSpPr>
            <p:spPr>
              <a:xfrm>
                <a:off x="976267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7" name="Google Shape;556;p263">
                <a:extLst>
                  <a:ext uri="{60EC0703-81DE-490C-8E4B-22057EE19F7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D4CB7E-9956-40CB-872F-912D07B7F38A}"/>
                  </a:ext>
                </a:extLst>
              </p:cNvPr>
              <p:cNvSpPr/>
              <p:nvPr/>
            </p:nvSpPr>
            <p:spPr>
              <a:xfrm>
                <a:off x="3817789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  <p:sp>
            <p:nvSpPr>
              <p:cNvPr id="8" name="Google Shape;557;p263">
                <a:extLst>
                  <a:ext uri="{DD0B0E7F-264D-4226-BC7E-C77F65B2210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434FF0-CCF7-4D7A-ADBD-13BD9D13118A}"/>
                  </a:ext>
                </a:extLst>
              </p:cNvPr>
              <p:cNvSpPr/>
              <p:nvPr/>
            </p:nvSpPr>
            <p:spPr>
              <a:xfrm>
                <a:off x="6659308" y="2064935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800" b="0" i="0" u="none" strike="noStrike" cap="none" dirty="0">
                  <a:solidFill>
                    <a:schemeClr val="lt1"/>
                  </a:solidFill>
                  <a:latin typeface="Calibri"/>
                </a:endParaRPr>
              </a:p>
            </p:txBody>
          </p:sp>
        </p:grpSp>
      </p:grpSp>
      <p:sp>
        <p:nvSpPr>
          <p:cNvPr id="9" name="Google Shape;558;p263">
            <a:extLst>
              <a:ext uri="{02ED363C-FEC0-4BF5-A9ED-83821028828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88CC88A-55F1-407A-A77F-D9CB1A24E29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419641" y="1132884"/>
            <a:ext cx="4304715" cy="5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500" b="0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559;p263">
            <a:extLst>
              <a:ext uri="{4F94BB73-72D4-4259-AC09-667C64F3F9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481C987-8F66-4E39-B50C-40A373380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943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560;p263">
            <a:extLst>
              <a:ext uri="{7444872A-9CA0-4BBF-8CB5-803BF3243AB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05C687-E94D-4BD3-AB0C-A1AC16F8D4D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561;p263">
            <a:extLst>
              <a:ext uri="{31F6E028-6E62-4C6C-98CE-343FC3C92A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F3F183-DCCA-47D1-8FF0-BEDC25E8BD7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ublic Sans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562;p263">
            <a:extLst>
              <a:ext uri="{02D323F8-818C-400B-971C-A13B6ADD51C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0D3E48-4174-4EFF-8284-693E4B1E78CC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146097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563;p263">
            <a:extLst>
              <a:ext uri="{A6C7B9C2-F8B7-48AA-B29D-1407C3FA61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0397494-8D06-470F-890E-BFBBA4F96AA4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302493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564;p263">
            <a:extLst>
              <a:ext uri="{3437D5BE-E085-40B1-A74C-1EEBEB8F9DE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DC3F3C-B3C6-44B2-BA28-3BA5356822E3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7144012" y="2631002"/>
            <a:ext cx="539009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565;p263">
            <a:extLst>
              <a:ext uri="{1E05B3C7-BBDB-479E-A79B-3AD1D515E22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6A56D94-F8A6-47E6-A26B-4D8A1D00BA8A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566;p263">
            <a:extLst>
              <a:ext uri="{122EB1C5-581B-4777-914B-03B230DFBF5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0D2015B-1E39-4D92-A17D-E7B88B8C15BC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A6062BCC-CA1A-44DE-98E3-F594F8941F59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68;p264">
            <a:extLst>
              <a:ext uri="{E9E471EF-3DFA-489D-ADD7-869BE35EDEB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183B316-F6AE-48D1-A543-DE9B4E54E055}"/>
              </a:ext>
            </a:extLst>
          </p:cNvPr>
          <p:cNvGrpSpPr/>
          <p:nvPr/>
        </p:nvGrpSpPr>
        <p:grpSpPr>
          <a:xfrm>
            <a:off x="3138739" y="1728182"/>
            <a:ext cx="2866521" cy="2848912"/>
            <a:chOff x="-15798" y="0"/>
            <a:chExt cx="2571596" cy="2555798"/>
          </a:xfrm>
        </p:grpSpPr>
        <p:sp>
          <p:nvSpPr>
            <p:cNvPr id="3" name="Google Shape;569;p264">
              <a:extLst>
                <a:ext uri="{18406832-CDED-4AE1-9F1F-7E9E9AE3E53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AE01C1A-13A8-44DE-AF2A-30F57C4AF686}"/>
                </a:ext>
              </a:extLst>
            </p:cNvPr>
            <p:cNvSpPr/>
            <p:nvPr/>
          </p:nvSpPr>
          <p:spPr>
            <a:xfrm>
              <a:off x="1269999" y="0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4" name="Google Shape;570;p264">
              <a:extLst>
                <a:ext uri="{606CDF80-5156-4E91-8ED1-D15C80FF742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008C44-D27A-4875-8ED7-8F7975234AB4}"/>
                </a:ext>
              </a:extLst>
            </p:cNvPr>
            <p:cNvSpPr/>
            <p:nvPr/>
          </p:nvSpPr>
          <p:spPr>
            <a:xfrm>
              <a:off x="1206526" y="1269999"/>
              <a:ext cx="1333474" cy="1285798"/>
            </a:xfrm>
            <a:custGeom>
              <a:avLst/>
              <a:gdLst/>
              <a:ahLst/>
              <a:cxnLst/>
              <a:rect l="0" t="0" r="r" b="b"/>
              <a:pathLst>
                <a:path w="1333474" h="1285798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571;p264">
              <a:extLst>
                <a:ext uri="{902C59AB-74B8-4859-A16B-B137FCEA7D0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4B34C08-51E1-4E0F-8118-509EE30297A5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6" name="Google Shape;572;p264">
              <a:extLst>
                <a:ext uri="{05AB9B2D-0B1F-41DE-A752-2B887BE3453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6BBDC7C-BAF6-4C4F-9597-C3E40817F6B3}"/>
                </a:ext>
              </a:extLst>
            </p:cNvPr>
            <p:cNvSpPr/>
            <p:nvPr/>
          </p:nvSpPr>
          <p:spPr>
            <a:xfrm>
              <a:off x="0" y="0"/>
              <a:ext cx="1269999" cy="1269999"/>
            </a:xfrm>
            <a:custGeom>
              <a:avLst/>
              <a:gdLst/>
              <a:ahLst/>
              <a:cxnLst/>
              <a:rect l="0" t="0" r="r" b="b"/>
              <a:pathLst>
                <a:path w="1270000" h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573;p264">
              <a:extLst>
                <a:ext uri="{F5899264-0016-44B2-9CA3-DF557490B0E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1E4A9A-1E13-4B5D-B177-2F99AC9CC272}"/>
                </a:ext>
              </a:extLst>
            </p:cNvPr>
            <p:cNvSpPr/>
            <p:nvPr/>
          </p:nvSpPr>
          <p:spPr>
            <a:xfrm>
              <a:off x="1269999" y="0"/>
              <a:ext cx="127" cy="1269999"/>
            </a:xfrm>
            <a:custGeom>
              <a:avLst/>
              <a:gdLst/>
              <a:ahLst/>
              <a:cxnLst/>
              <a:rect l="0" t="0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8" name="Google Shape;574;p264">
            <a:extLst>
              <a:ext uri="{054A5A3F-F230-47F5-8469-7BF7FED7660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5FDAF23-5C2E-4947-92E3-50EE11F4184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2000" b="1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9" name="Google Shape;575;p264">
            <a:extLst>
              <a:ext uri="{32FECDC7-B625-4943-B766-8BDCA48ED0B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336B01-059B-414F-AF60-A94B4BB48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576;p264">
            <a:extLst>
              <a:ext uri="{28A77E46-E432-4AA9-8A40-4DD0BFCD7E2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DDCDC1A-3EB0-4C51-82CA-8805DC0C488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577;p264">
            <a:extLst>
              <a:ext uri="{7B854D74-B8DE-4074-BAB5-C53E14A355C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EFBCED-1800-4BBA-9B1E-9871A3F277D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578;p264">
            <a:extLst>
              <a:ext uri="{E3390A7E-9593-4510-BB04-ADFB5601B3F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B4E837F-C084-4504-B8CF-5DEB9D326B1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579;p264">
            <a:extLst>
              <a:ext uri="{1179209F-3743-4655-A1E9-F7171E73DD5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C3B2CD-EBC4-486E-AD4B-B908A9756827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580;p264">
            <a:extLst>
              <a:ext uri="{5D365A62-6F74-4371-81BB-BC3034CCBD8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0BDC502-1616-4916-AEC3-4868A33649E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581;p264">
            <a:extLst>
              <a:ext uri="{64C13326-0E36-44F3-AA9A-91F7EC2A1E1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5A093B-F380-4825-A3EB-A9E7DCE6A3B3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582;p264">
            <a:extLst>
              <a:ext uri="{EB52D46C-D559-4797-BE74-63E13493FDB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EDEDD6D-96CF-40C4-972C-6FFDAC7482AB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583;p264">
            <a:extLst>
              <a:ext uri="{4BE336CE-8D92-4AF0-81D3-4D6E39BF252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B15C186-F249-499A-86FF-C34FA7AA12E1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584;p264">
            <a:extLst>
              <a:ext uri="{8465E2F2-F459-4704-83F5-B9BAE59C8A4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4318416-384D-4D95-9B75-FC018A59E7D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63141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9" name="Google Shape;585;p264">
            <a:extLst>
              <a:ext uri="{AD12770A-2D71-4A42-8D94-5463E2477B6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32F0A8-B6A0-4562-8C26-364BDA7F69B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0" name="Google Shape;586;p264">
            <a:extLst>
              <a:ext uri="{202DA733-6B9E-491C-BAC0-976630C41CC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64336E4-3909-46A4-953D-7153CB54B734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763141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C5874DA-0F08-454F-8B72-26C9FDDBE51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8;p265">
            <a:extLst>
              <a:ext uri="{50DE00CB-DCA8-4389-B2CF-E3392EF7F5C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B5C4AF4-9880-4096-AF3A-322975B62147}"/>
              </a:ext>
            </a:extLst>
          </p:cNvPr>
          <p:cNvGrpSpPr/>
          <p:nvPr/>
        </p:nvGrpSpPr>
        <p:grpSpPr>
          <a:xfrm>
            <a:off x="3138739" y="1728182"/>
            <a:ext cx="2866521" cy="2848912"/>
            <a:chOff x="-15798" y="0"/>
            <a:chExt cx="2571596" cy="2555798"/>
          </a:xfrm>
        </p:grpSpPr>
        <p:sp>
          <p:nvSpPr>
            <p:cNvPr id="3" name="Google Shape;589;p265">
              <a:extLst>
                <a:ext uri="{CC893373-513C-4409-B803-38041D640EC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3698F06-A1A8-4F76-B324-7D7E66785207}"/>
                </a:ext>
              </a:extLst>
            </p:cNvPr>
            <p:cNvSpPr/>
            <p:nvPr/>
          </p:nvSpPr>
          <p:spPr>
            <a:xfrm>
              <a:off x="1269999" y="0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4" name="Google Shape;590;p265">
              <a:extLst>
                <a:ext uri="{71716318-18F1-4286-9736-96A576091DD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00C116-FCC0-4AE1-9128-94966DA2D3A1}"/>
                </a:ext>
              </a:extLst>
            </p:cNvPr>
            <p:cNvSpPr/>
            <p:nvPr/>
          </p:nvSpPr>
          <p:spPr>
            <a:xfrm>
              <a:off x="1206526" y="1269999"/>
              <a:ext cx="1333474" cy="1285798"/>
            </a:xfrm>
            <a:custGeom>
              <a:avLst/>
              <a:gdLst/>
              <a:ahLst/>
              <a:cxnLst/>
              <a:rect l="0" t="0" r="r" b="b"/>
              <a:pathLst>
                <a:path w="1333474" h="1285798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591;p265">
              <a:extLst>
                <a:ext uri="{C1885013-D26F-4B35-BFDF-C873563A2E9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284430F-F718-4A09-AB5E-575A76BDC934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0" t="0" r="r" b="b"/>
              <a:pathLst>
                <a:path w="1285798" h="1333474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6" name="Google Shape;592;p265">
              <a:extLst>
                <a:ext uri="{043EDE5D-AC42-49CB-9280-3FF437D10F1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062DE5-E93F-4107-B556-261F93344C16}"/>
                </a:ext>
              </a:extLst>
            </p:cNvPr>
            <p:cNvSpPr/>
            <p:nvPr/>
          </p:nvSpPr>
          <p:spPr>
            <a:xfrm>
              <a:off x="0" y="0"/>
              <a:ext cx="1269999" cy="1269999"/>
            </a:xfrm>
            <a:custGeom>
              <a:avLst/>
              <a:gdLst/>
              <a:ahLst/>
              <a:cxnLst/>
              <a:rect l="0" t="0" r="r" b="b"/>
              <a:pathLst>
                <a:path w="1270000" h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593;p265">
              <a:extLst>
                <a:ext uri="{72B2C8C3-8AFF-4A23-A71D-83FDE6903D9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8433220-57E5-4B14-A2D5-97335127D132}"/>
                </a:ext>
              </a:extLst>
            </p:cNvPr>
            <p:cNvSpPr/>
            <p:nvPr/>
          </p:nvSpPr>
          <p:spPr>
            <a:xfrm>
              <a:off x="1269999" y="0"/>
              <a:ext cx="127" cy="1269999"/>
            </a:xfrm>
            <a:custGeom>
              <a:avLst/>
              <a:gdLst/>
              <a:ahLst/>
              <a:cxnLst/>
              <a:rect l="0" t="0" r="r" b="b"/>
              <a:pathLst>
                <a:path w="127" h="127000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8" name="Google Shape;594;p265">
            <a:extLst>
              <a:ext uri="{91202E18-680F-466F-9A2D-807F0B6393B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3C4BFF-DA31-4212-9777-1309A42B4BC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2000" b="1" i="1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9" name="Google Shape;595;p265">
            <a:extLst>
              <a:ext uri="{B3C42EF8-52C8-400D-AFC1-EF5EBDD1CC0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1E11EC-DA22-41A4-AC3F-5C78D8800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0" name="Google Shape;596;p265">
            <a:extLst>
              <a:ext uri="{124BA3AD-01CD-4DFE-A2A8-867FF1349F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AB6FAA-EAB8-4862-9FE2-BF9FEDBFF5F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597;p265">
            <a:extLst>
              <a:ext uri="{4A908A83-489D-49A5-86A1-1B13DC183E8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B7DF838-EA88-4324-A518-800943AD49D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598;p265">
            <a:extLst>
              <a:ext uri="{8F612700-A4C3-47D6-8157-E3E96C3D61C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13DE4FA-C4FC-49B0-A11D-FC3C46AC21FA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599;p265">
            <a:extLst>
              <a:ext uri="{2624294D-F7D9-4E25-A448-B7EF0035DC1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4301BE-7CE3-4EB3-AC93-2064C22C5CAF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600;p265">
            <a:extLst>
              <a:ext uri="{312EEE5F-55CE-4498-A50A-5E562316093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C840CA-719E-4A14-B4E3-35DA33578F27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601;p265">
            <a:extLst>
              <a:ext uri="{CD8E51D6-A708-41DF-A014-32775A0BF3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344173-DCFA-41BB-9F60-5925ADB5BCFE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602;p265">
            <a:extLst>
              <a:ext uri="{822A04D4-64F6-41B6-A5CB-FBDF3636739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F2FD6A-7375-4162-82FC-953ABD5E916B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2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603;p265">
            <a:extLst>
              <a:ext uri="{29935C2C-0571-47D9-9855-DF19FA9EA02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4238EC-18DB-4419-A5D4-DBC7A4855EE5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604;p265">
            <a:extLst>
              <a:ext uri="{103B7370-8E9B-4C66-B45F-56875F6F600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484D55B-783C-4CD2-929E-C82196036F4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63141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9" name="Google Shape;605;p265">
            <a:extLst>
              <a:ext uri="{7EBEEEF4-D2EF-47AB-8080-2D69F1558AE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4F96CF9-295A-442E-A5FE-8BE9F2F44EC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0" name="Google Shape;606;p265">
            <a:extLst>
              <a:ext uri="{5617D5A3-854A-47D8-86B4-9A31E5842F6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7BD283C-1657-4D4D-BB17-B41EFD6D91E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763141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ublic Sans"/>
              <a:buNone/>
              <a:defRPr lang="en-US" sz="3200" b="1" i="1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9C7B2D4-55D8-4CC7-A618-72E759098028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8;p266" descr="Shape&#10;&#10;Description automatically generated with low confidence">
            <a:extLst>
              <a:ext uri="{C7CB838C-3ED9-4F4A-81E1-F5A247C7DE7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1ACAA7-D6BC-4FFD-A7DD-8E017814617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09;p266">
            <a:extLst>
              <a:ext uri="{464D58AB-34FE-47F6-B119-C94FF3F1F95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38A1B1-1A26-446E-AAC3-6E1DDD27FDEC}"/>
              </a:ext>
            </a:extLst>
          </p:cNvPr>
          <p:cNvGrpSpPr/>
          <p:nvPr/>
        </p:nvGrpSpPr>
        <p:grpSpPr>
          <a:xfrm>
            <a:off x="2525213" y="825411"/>
            <a:ext cx="4093572" cy="4069088"/>
            <a:chOff x="2519466" y="821088"/>
            <a:chExt cx="4348428" cy="4322420"/>
          </a:xfrm>
        </p:grpSpPr>
        <p:sp>
          <p:nvSpPr>
            <p:cNvPr id="4" name="Google Shape;610;p266">
              <a:extLst>
                <a:ext uri="{590694FB-57CB-46C2-9104-F1753F04979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5010A1-A1E6-4F11-836D-A55644CC7449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611;p266">
              <a:extLst>
                <a:ext uri="{DBCB9441-CD35-48F0-B868-292863A4FD5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14F721B-4EDA-4932-AC50-08EAC9C97B8E}"/>
                </a:ext>
              </a:extLst>
            </p:cNvPr>
            <p:cNvSpPr/>
            <p:nvPr/>
          </p:nvSpPr>
          <p:spPr>
            <a:xfrm>
              <a:off x="3614360" y="821088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6" name="Google Shape;612;p266">
              <a:extLst>
                <a:ext uri="{ABE349C6-B673-4920-B362-C2DB6D463EB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A7C157-FF19-41F0-99D8-64CB12D95C9B}"/>
                </a:ext>
              </a:extLst>
            </p:cNvPr>
            <p:cNvSpPr/>
            <p:nvPr/>
          </p:nvSpPr>
          <p:spPr>
            <a:xfrm>
              <a:off x="3614356" y="2977507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613;p266">
              <a:extLst>
                <a:ext uri="{AA62B5DA-490A-440B-82F1-965FA89C132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0B398E6-7A04-40DD-BA60-7A08BF56D276}"/>
                </a:ext>
              </a:extLst>
            </p:cNvPr>
            <p:cNvSpPr/>
            <p:nvPr/>
          </p:nvSpPr>
          <p:spPr>
            <a:xfrm>
              <a:off x="4701893" y="1904474"/>
              <a:ext cx="2165999" cy="2165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8" name="Google Shape;614;p266">
              <a:extLst>
                <a:ext uri="{D0A0F56E-8A7E-4062-B68B-DCAE7A6E36D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4762E09-1B51-4883-9358-BD008F705D1A}"/>
                </a:ext>
              </a:extLst>
            </p:cNvPr>
            <p:cNvSpPr/>
            <p:nvPr/>
          </p:nvSpPr>
          <p:spPr>
            <a:xfrm>
              <a:off x="2519466" y="1904508"/>
              <a:ext cx="2165999" cy="2165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Google Shape;615;p266">
              <a:extLst>
                <a:ext uri="{9C19490F-E61A-4E21-B21B-A12B47DFF24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D931627-0C9C-46E1-B25A-D516703F3025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10" name="Google Shape;616;p266">
            <a:extLst>
              <a:ext uri="{5BCEE1CF-7DC6-4DB0-8A55-74431355889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DE2BFA-F0C8-41F7-8F39-20F031E186B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875292" y="1277416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617;p266">
            <a:extLst>
              <a:ext uri="{0003FBBD-CFEA-4617-90F1-B6EAC1EAC55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81EF38-1DF3-41B8-88E9-3B2635D14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6436" y="265899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618;p266">
            <a:extLst>
              <a:ext uri="{D7CE4746-C600-429C-8B94-BAA8FDCDC6E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AA327BB-85D9-45FA-8291-8FEA11693A5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61839" y="264591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619;p266">
            <a:extLst>
              <a:ext uri="{BE9C44A7-9EC8-4E45-B423-76C14C0054A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3C2A86A-C1D2-48AC-946B-0CEE8E13F6A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890758" y="3936168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620;p266">
            <a:extLst>
              <a:ext uri="{4A4BF3B8-C845-4F85-9E7B-2C88BD9333D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131DFB-F027-454B-BBEC-B806707D32A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621;p266">
            <a:extLst>
              <a:ext uri="{2DFBA0B6-3DC4-4993-9C0B-86750EC49E8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9B78DD6-4588-4FF7-8EF0-B531E311D6B4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068F16F1-5518-4CC1-A93C-7732137206F7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3;p267" descr="Shape&#10;&#10;Description automatically generated with low confidence">
            <a:extLst>
              <a:ext uri="{491BA5F5-5C2D-4530-9496-5F45890A7AB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AA118D-6CBB-4C31-B2A0-BA3859D7F0C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24;p267">
            <a:extLst>
              <a:ext uri="{0C02C850-DA7E-4926-A0E7-0E8B8FC1B74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BEF4D9-4C2B-42CC-94E6-42BDA0085867}"/>
              </a:ext>
            </a:extLst>
          </p:cNvPr>
          <p:cNvGrpSpPr/>
          <p:nvPr/>
        </p:nvGrpSpPr>
        <p:grpSpPr>
          <a:xfrm>
            <a:off x="2525213" y="825411"/>
            <a:ext cx="4093572" cy="4069088"/>
            <a:chOff x="2519466" y="821088"/>
            <a:chExt cx="4348428" cy="4322420"/>
          </a:xfrm>
        </p:grpSpPr>
        <p:sp>
          <p:nvSpPr>
            <p:cNvPr id="4" name="Google Shape;625;p267">
              <a:extLst>
                <a:ext uri="{571773A7-C7BC-420F-97C6-9EE314DC766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F796E1-1709-497D-A645-02A79F46D5D2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5" name="Google Shape;626;p267">
              <a:extLst>
                <a:ext uri="{D4A51809-9692-48D1-9209-A4D0B9DF9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05CC75C-D413-4969-AE5C-A23244BED1F3}"/>
                </a:ext>
              </a:extLst>
            </p:cNvPr>
            <p:cNvSpPr/>
            <p:nvPr/>
          </p:nvSpPr>
          <p:spPr>
            <a:xfrm>
              <a:off x="3614360" y="821088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6" name="Google Shape;627;p267">
              <a:extLst>
                <a:ext uri="{41C501FD-98B6-4197-8457-A2AA0B8DE92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0F0087D-420D-4BDB-A51C-53B4BE85859B}"/>
                </a:ext>
              </a:extLst>
            </p:cNvPr>
            <p:cNvSpPr/>
            <p:nvPr/>
          </p:nvSpPr>
          <p:spPr>
            <a:xfrm>
              <a:off x="3614356" y="2977507"/>
              <a:ext cx="2165999" cy="216599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7" name="Google Shape;628;p267">
              <a:extLst>
                <a:ext uri="{536E8CF8-E7DF-4392-978E-5B54C6B7976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DDA947-AD52-4EEC-8126-D3ED9A127488}"/>
                </a:ext>
              </a:extLst>
            </p:cNvPr>
            <p:cNvSpPr/>
            <p:nvPr/>
          </p:nvSpPr>
          <p:spPr>
            <a:xfrm>
              <a:off x="4701893" y="1904474"/>
              <a:ext cx="2165999" cy="216599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8" name="Google Shape;629;p267">
              <a:extLst>
                <a:ext uri="{B9BC66F7-332E-4CD3-991B-01769B4DE96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37BB551-C9F7-446F-9C18-99F4951AE913}"/>
                </a:ext>
              </a:extLst>
            </p:cNvPr>
            <p:cNvSpPr/>
            <p:nvPr/>
          </p:nvSpPr>
          <p:spPr>
            <a:xfrm>
              <a:off x="2519466" y="1904508"/>
              <a:ext cx="2165999" cy="216599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Google Shape;630;p267">
              <a:extLst>
                <a:ext uri="{6AC62894-90B1-4634-ACC5-50C46F2FF96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00A6BC0-8D57-4B1C-8952-1C7D784BF71A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1" i="0" u="none" strike="noStrike" cap="none" dirty="0">
                <a:solidFill>
                  <a:srgbClr val="000000"/>
                </a:solidFill>
                <a:latin typeface="Public Sans"/>
              </a:endParaRPr>
            </a:p>
          </p:txBody>
        </p:sp>
      </p:grpSp>
      <p:sp>
        <p:nvSpPr>
          <p:cNvPr id="10" name="Google Shape;631;p267">
            <a:extLst>
              <a:ext uri="{395FC359-A0F0-4451-9A60-063450B8493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82004A-60E0-40C5-8D56-229189DC350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875292" y="1277416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1" name="Google Shape;632;p267">
            <a:extLst>
              <a:ext uri="{1314D5AA-E7A8-42E1-857C-404FC12F0A3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12D2FBB-2306-48A2-95AC-BD0F7ED3A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6436" y="265899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2" name="Google Shape;633;p267">
            <a:extLst>
              <a:ext uri="{7047149A-174E-424E-BF81-3E60D186C7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E2350A-ED50-4765-B2A8-9B69254ED7E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61839" y="2645914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3" name="Google Shape;634;p267">
            <a:extLst>
              <a:ext uri="{91636BB1-60A0-4A17-AFE9-F8274EB4728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A823112-293B-4010-BCF7-217344C5261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890758" y="3936168"/>
            <a:ext cx="1377949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635;p267">
            <a:extLst>
              <a:ext uri="{3B41F37B-7A8D-49DD-98D5-14A1E0863D1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884A375-E4F8-469F-9004-DFAD9957D41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636;p267">
            <a:extLst>
              <a:ext uri="{F24D34A5-E890-4D38-825D-EFD6E078DAA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770031-AF9F-4417-B53F-CD6CF44D8802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7F224986-4E44-43CE-8155-CE80F7787767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38;p268" descr="Shape&#10;&#10;Description automatically generated with low confidence">
            <a:extLst>
              <a:ext uri="{DB2D110B-D67C-4974-B5DA-CEC718FCE9E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88190D-C8F8-43B5-995F-510C3EEBD8E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39;p268">
            <a:extLst>
              <a:ext uri="{85831618-DE8A-4F3F-BD8C-750C2096136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2E49161-C9A8-4881-8672-C211229A9297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640;p268">
            <a:extLst>
              <a:ext uri="{D8B1FE7D-F6E8-4C5C-9FEF-7324DD0EBA2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9148E82-0523-4DA1-B5E4-94DEA640CCFE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641;p268">
            <a:extLst>
              <a:ext uri="{6B87D322-8BF9-4CC3-95C7-9EECC99159B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BB99BA-F359-4E65-8216-732311EC5AB8}"/>
              </a:ext>
            </a:extLst>
          </p:cNvPr>
          <p:cNvGrpSpPr/>
          <p:nvPr/>
        </p:nvGrpSpPr>
        <p:grpSpPr>
          <a:xfrm>
            <a:off x="881517" y="2193743"/>
            <a:ext cx="397892" cy="646462"/>
            <a:chOff x="1400864" y="1624076"/>
            <a:chExt cx="560367" cy="910439"/>
          </a:xfrm>
        </p:grpSpPr>
        <p:grpSp>
          <p:nvGrpSpPr>
            <p:cNvPr id="6" name="Google Shape;642;p268">
              <a:extLst>
                <a:ext uri="{50A61922-9DBE-4A43-BFF8-0D8BEE74E44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779FB6-E426-4B2F-B836-A3E0D0B5973C}"/>
                </a:ext>
              </a:extLst>
            </p:cNvPr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7" name="Google Shape;643;p268">
                <a:extLst>
                  <a:ext uri="{AB7200BB-32C1-4C79-86E2-717235C7023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4FACF42-94D2-4A86-9201-F8CDEE9D3AFE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8" name="Google Shape;644;p268">
                <a:extLst>
                  <a:ext uri="{3E832F69-19A5-444D-B128-C1D3ADC49A6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16398C-BEBC-4CA7-8E29-253386AD6B0D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9" name="Google Shape;645;p268">
              <a:extLst>
                <a:ext uri="{471DC487-4235-4B0B-9EEC-4070174694B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D57EFDD-A38B-4DCE-A660-A892E5D1BAA7}"/>
                </a:ext>
              </a:extLst>
            </p:cNvPr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10" name="Google Shape;646;p268">
              <a:extLst>
                <a:ext uri="{C02F5468-E53F-4B30-9FD2-A1A0BF5B921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B971891-F506-48C5-84F9-7AB25404DD2B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1" name="Google Shape;647;p268">
            <a:extLst>
              <a:ext uri="{04D5A31C-BE84-42C6-A3CC-60ACA78CF1C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07E4AF-AA6B-4A2E-A23C-E868389A488E}"/>
              </a:ext>
            </a:extLst>
          </p:cNvPr>
          <p:cNvGrpSpPr/>
          <p:nvPr/>
        </p:nvGrpSpPr>
        <p:grpSpPr>
          <a:xfrm>
            <a:off x="2622541" y="2193743"/>
            <a:ext cx="397892" cy="646462"/>
            <a:chOff x="1400864" y="1624076"/>
            <a:chExt cx="560367" cy="910439"/>
          </a:xfrm>
        </p:grpSpPr>
        <p:grpSp>
          <p:nvGrpSpPr>
            <p:cNvPr id="12" name="Google Shape;648;p268">
              <a:extLst>
                <a:ext uri="{FBD7D843-8755-4800-B0BA-B0E113D5ABD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A38B22-8410-42FB-A87B-4A7ED01FCA45}"/>
                </a:ext>
              </a:extLst>
            </p:cNvPr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13" name="Google Shape;649;p268">
                <a:extLst>
                  <a:ext uri="{D76DC93E-6355-4452-A2A6-F3B47E12CF9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2B246D-B47F-4D34-ADD7-BF01410C98DF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4" name="Google Shape;650;p268">
                <a:extLst>
                  <a:ext uri="{560E4EBB-67AD-436B-8F42-81449DBD40C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4B89460-34A1-4D44-8FE3-87BC75D25FE5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15" name="Google Shape;651;p268">
              <a:extLst>
                <a:ext uri="{939471B0-73D8-4C15-9494-70D5AEF4791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3AD0A5B-4FAA-4F5C-8BE2-81468F025877}"/>
                </a:ext>
              </a:extLst>
            </p:cNvPr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16" name="Google Shape;652;p268">
              <a:extLst>
                <a:ext uri="{09805A28-9E4D-49CD-AFCE-927410D6956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E5ECE6-D47B-441A-9DB9-95ADB56D0737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223669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7" name="Google Shape;653;p268">
            <a:extLst>
              <a:ext uri="{9BDCED1A-2B5F-48A7-AE0C-1D1622367FD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4C6249D-F063-4AD8-89C9-7202E535AD2E}"/>
              </a:ext>
            </a:extLst>
          </p:cNvPr>
          <p:cNvGrpSpPr/>
          <p:nvPr/>
        </p:nvGrpSpPr>
        <p:grpSpPr>
          <a:xfrm>
            <a:off x="4363565" y="2193743"/>
            <a:ext cx="397892" cy="646462"/>
            <a:chOff x="1400864" y="1624076"/>
            <a:chExt cx="560367" cy="910439"/>
          </a:xfrm>
        </p:grpSpPr>
        <p:grpSp>
          <p:nvGrpSpPr>
            <p:cNvPr id="18" name="Google Shape;654;p268">
              <a:extLst>
                <a:ext uri="{94153200-C627-4F68-BF47-905DF4A3A49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76CDCDD-FDFD-4A11-BB31-FA446279D649}"/>
                </a:ext>
              </a:extLst>
            </p:cNvPr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19" name="Google Shape;655;p268">
                <a:extLst>
                  <a:ext uri="{F8574A09-A143-484A-8339-A599759F170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D21038C-C30C-44FF-A4E4-5C3E372064B1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20" name="Google Shape;656;p268">
                <a:extLst>
                  <a:ext uri="{9157AC36-59B5-4375-BC9B-65C95794183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7EE061-11AB-4508-A7BA-6500C230A1CF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21" name="Google Shape;657;p268">
              <a:extLst>
                <a:ext uri="{94CDA53C-6821-4077-9FE8-93CDB3E5876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94AB748-260E-4DCA-BC13-5B21664B1C5B}"/>
                </a:ext>
              </a:extLst>
            </p:cNvPr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22" name="Google Shape;658;p268">
              <a:extLst>
                <a:ext uri="{BD4CEC16-A362-42BE-B905-E3FDA2A0839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43B1461-563E-4295-8C9F-936F994B0018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23" name="Google Shape;659;p268">
            <a:extLst>
              <a:ext uri="{35652861-8823-4954-8624-4F1D5635572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03822D-5D7B-47FC-9751-DFD21F38065B}"/>
              </a:ext>
            </a:extLst>
          </p:cNvPr>
          <p:cNvGrpSpPr/>
          <p:nvPr/>
        </p:nvGrpSpPr>
        <p:grpSpPr>
          <a:xfrm>
            <a:off x="6104589" y="2193743"/>
            <a:ext cx="397892" cy="646462"/>
            <a:chOff x="1400864" y="1624076"/>
            <a:chExt cx="560367" cy="910439"/>
          </a:xfrm>
        </p:grpSpPr>
        <p:grpSp>
          <p:nvGrpSpPr>
            <p:cNvPr id="24" name="Google Shape;660;p268">
              <a:extLst>
                <a:ext uri="{A0A384F2-F07E-4CA9-9447-432972680C2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857B96-4F08-41C3-8EF6-B7C2CA4F6A0B}"/>
                </a:ext>
              </a:extLst>
            </p:cNvPr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25" name="Google Shape;661;p268">
                <a:extLst>
                  <a:ext uri="{A5CA282D-D0C5-44B8-96C7-007AF8A61F2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D4B0DC-2DC9-4497-90BA-B043AF8B1FFE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26" name="Google Shape;662;p268">
                <a:extLst>
                  <a:ext uri="{AF9E9040-9062-42A3-979F-2A5CA69875A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7CB9D8A-BCEF-428E-999F-2E053E915AEF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27" name="Google Shape;663;p268">
              <a:extLst>
                <a:ext uri="{5C5738B7-6EB6-4B7A-A527-B7F0F314F4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6C1E05-6BFA-4C32-9D09-89BD96F9D643}"/>
                </a:ext>
              </a:extLst>
            </p:cNvPr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28" name="Google Shape;664;p268">
              <a:extLst>
                <a:ext uri="{18CE7768-B1CE-4E79-98C2-3FD4EC6694A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D089129-DA74-4E24-A8D9-C462CBF98E2A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223669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29" name="Google Shape;665;p268">
            <a:extLst>
              <a:ext uri="{8D95964C-E665-4664-B593-BFD9CF15542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41A8A88-4F95-4FC9-B1CF-CE12E73A6DE0}"/>
              </a:ext>
            </a:extLst>
          </p:cNvPr>
          <p:cNvGrpSpPr/>
          <p:nvPr/>
        </p:nvGrpSpPr>
        <p:grpSpPr>
          <a:xfrm>
            <a:off x="7845614" y="2193743"/>
            <a:ext cx="397892" cy="646462"/>
            <a:chOff x="1400864" y="1624076"/>
            <a:chExt cx="560367" cy="910439"/>
          </a:xfrm>
        </p:grpSpPr>
        <p:grpSp>
          <p:nvGrpSpPr>
            <p:cNvPr id="30" name="Google Shape;666;p268">
              <a:extLst>
                <a:ext uri="{E1A90E20-27E5-48A3-8C81-CBED12C10A3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E16FCE-E9AD-413F-AB94-21DB141AE10C}"/>
                </a:ext>
              </a:extLst>
            </p:cNvPr>
            <p:cNvGrpSpPr/>
            <p:nvPr/>
          </p:nvGrpSpPr>
          <p:grpSpPr>
            <a:xfrm>
              <a:off x="1400864" y="1624076"/>
              <a:ext cx="560367" cy="825149"/>
              <a:chOff x="1342876" y="1647676"/>
              <a:chExt cx="560367" cy="825149"/>
            </a:xfrm>
          </p:grpSpPr>
          <p:sp>
            <p:nvSpPr>
              <p:cNvPr id="31" name="Google Shape;667;p268">
                <a:extLst>
                  <a:ext uri="{1ECFDE13-DB89-44FA-87F5-1ACFCAAAFC7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D7E948-35A8-4A9E-AE9B-6F8B6EECCF7B}"/>
                  </a:ext>
                </a:extLst>
              </p:cNvPr>
              <p:cNvSpPr/>
              <p:nvPr/>
            </p:nvSpPr>
            <p:spPr>
              <a:xfrm rot="2700000">
                <a:off x="1424939" y="1729740"/>
                <a:ext cx="396240" cy="396240"/>
              </a:xfrm>
              <a:prstGeom prst="rect">
                <a:avLst/>
              </a:pr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32" name="Google Shape;668;p268">
                <a:extLst>
                  <a:ext uri="{1893335D-7118-4FFA-A787-9EE31D1A579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99C890-9E6C-420E-B1EE-7EE0AE4CB679}"/>
                  </a:ext>
                </a:extLst>
              </p:cNvPr>
              <p:cNvSpPr/>
              <p:nvPr/>
            </p:nvSpPr>
            <p:spPr>
              <a:xfrm rot="2700000">
                <a:off x="1424939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cxnSp>
          <p:nvCxnSpPr>
            <p:cNvPr id="33" name="Google Shape;669;p268">
              <a:extLst>
                <a:ext uri="{F86D42A3-5B28-4E68-B19B-F96CD6971EA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4C778D-6CEC-407F-8030-53B652D4016D}"/>
                </a:ext>
              </a:extLst>
            </p:cNvPr>
            <p:cNvCxnSpPr/>
            <p:nvPr/>
          </p:nvCxnSpPr>
          <p:spPr>
            <a:xfrm>
              <a:off x="1681048" y="1841656"/>
              <a:ext cx="0" cy="692859"/>
            </a:xfrm>
            <a:prstGeom prst="line">
              <a:avLst/>
            </a:prstGeom>
            <a:noFill/>
            <a:ln w="9525" cap="flat">
              <a:solidFill>
                <a:srgbClr val="BFBFBF"/>
              </a:solidFill>
              <a:prstDash val="solid"/>
              <a:round/>
              <a:tailEnd type="triangle" w="med" len="med"/>
            </a:ln>
          </p:spPr>
        </p:cxnSp>
        <p:sp>
          <p:nvSpPr>
            <p:cNvPr id="34" name="Google Shape;670;p268">
              <a:extLst>
                <a:ext uri="{ACB18932-FCE5-43FC-9C5E-682883006C2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74B52D6-4FA2-45E7-B579-E71CC09F83C9}"/>
                </a:ext>
              </a:extLst>
            </p:cNvPr>
            <p:cNvSpPr/>
            <p:nvPr/>
          </p:nvSpPr>
          <p:spPr>
            <a:xfrm rot="2700000">
              <a:off x="1559853" y="1891856"/>
              <a:ext cx="242388" cy="242388"/>
            </a:xfrm>
            <a:prstGeom prst="rect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35" name="Google Shape;671;p268">
            <a:extLst>
              <a:ext uri="{64908F9B-37D3-45DB-98FC-0B28713132E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08F3140-44BD-4E02-B0C7-7111C88F16D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6" name="Google Shape;672;p268">
            <a:extLst>
              <a:ext uri="{CD112842-7C5E-460B-9378-C5518FB49C6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95E884-175B-4F04-A2E5-E773D4556F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7" name="Google Shape;673;p268">
            <a:extLst>
              <a:ext uri="{56DC24EE-9ED3-4C71-BFD8-ABAB15BEAED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7385F56-B020-400F-A0E8-175A9F983F4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8" name="Google Shape;674;p268">
            <a:extLst>
              <a:ext uri="{F2517D58-0315-47D4-964C-A225FEBD8CC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4ADD369-CDBD-419D-B2ED-AD91FA28845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9" name="Google Shape;675;p268">
            <a:extLst>
              <a:ext uri="{A2E6E631-F42C-44D6-8904-F355629F8BC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28B9B88-B7BC-4CD9-A10C-ECE8BC34EAF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AA86A623-43FA-47E3-BD4D-CF21BB92F0DD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77;p269" descr="Shape&#10;&#10;Description automatically generated with low confidence">
            <a:extLst>
              <a:ext uri="{184414E4-3CC9-4522-BA59-BCA01A9D385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4D8573-1E75-4DB9-BAD4-808ED7557FB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78;p269">
            <a:extLst>
              <a:ext uri="{AF6A35E2-22AE-4129-B007-904A9ED172C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2A0B6D-3E24-4C7B-9B80-5394061AED82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679;p269">
            <a:extLst>
              <a:ext uri="{BF961A54-EA74-434B-8A4A-3A379688A8A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B33A243-03DF-4424-AA98-B285A681327A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680;p269">
            <a:extLst>
              <a:ext uri="{B55453B5-939D-4A37-BB71-119290C080C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9DBF6C7-AB59-48A2-BEB7-32E8361AFB05}"/>
              </a:ext>
            </a:extLst>
          </p:cNvPr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" name="Google Shape;681;p269">
              <a:extLst>
                <a:ext uri="{4D4D47FF-5362-4A0F-9482-27FE1EE88AA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5B5FE6-7678-4017-9AA3-357849046C52}"/>
                </a:ext>
              </a:extLst>
            </p:cNvPr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682;p269">
                <a:extLst>
                  <a:ext uri="{AE9D540D-A6D5-4F63-8DD8-BD4DED7D9B5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58D6379-F4CC-42B4-A1C9-833C8BC4EE19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683;p269">
                  <a:extLst>
                    <a:ext uri="{77547A1D-501F-4492-AFBA-B509F0A7AAD6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132C05-556C-4DF6-A368-CCDDDA64DB29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684;p269">
                  <a:extLst>
                    <a:ext uri="{3D3CE948-7BE7-49B8-8484-833198BC974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651674-4A06-4EFE-8E23-0E0E11CD1E0D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685;p269">
                <a:extLst>
                  <a:ext uri="{E4C47A00-BDAB-4B6B-AB41-2C72708E6B0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7887D4-A930-405A-BFF2-EB1E35C69A25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686;p269">
                <a:extLst>
                  <a:ext uri="{13BA5665-3345-4AB6-9FF1-CFE4C28B93D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BF3271E-3D45-4625-A614-E9169FB7DD5B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687;p269">
              <a:extLst>
                <a:ext uri="{0E475563-B843-4C43-B5A0-FF058B4DE6A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5A8F32-53E5-4CE8-8676-70C95FCD8B48}"/>
                </a:ext>
              </a:extLst>
            </p:cNvPr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688;p269">
                <a:extLst>
                  <a:ext uri="{31298C26-0381-40A9-B5BB-94148373E3D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D08B31-4719-494F-8AC1-0078E07B0FAA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689;p269">
                  <a:extLst>
                    <a:ext uri="{26F4F545-716B-4141-9275-D0372763F562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4FAE01-C5B5-4FA5-A866-326DE57F89F4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690;p269">
                  <a:extLst>
                    <a:ext uri="{89F8D832-DF78-4153-923C-70706675E8C6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0566D6D-23D3-414A-90B2-4DE37CD6AAB5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691;p269">
                <a:extLst>
                  <a:ext uri="{EA0CE5FA-3404-47F6-A52E-3462C33875F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AE9617A-4C39-4E4C-8EC2-5AB14E554351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692;p269">
                <a:extLst>
                  <a:ext uri="{62AE8ECA-BF8E-4F7A-AD13-0C5953F0408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94FFCD4-A281-4CE1-A325-405D539C511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693;p269">
              <a:extLst>
                <a:ext uri="{C01A7A4C-DB9F-4F8F-A9B5-9FA31370AA2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A501D7-BCC7-4862-A5DC-B48DF2D1DE49}"/>
                </a:ext>
              </a:extLst>
            </p:cNvPr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694;p269">
                <a:extLst>
                  <a:ext uri="{F9398508-520E-4D08-8A50-1B7D6C94FFD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A7C1F46-FAD9-448B-92F7-5CEF3452EB6A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695;p269">
                  <a:extLst>
                    <a:ext uri="{13672E38-0430-492F-BE75-E51554583D6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10AFF7-B3AC-4C89-A553-525FA47CF9EB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696;p269">
                  <a:extLst>
                    <a:ext uri="{F42DF1CC-3600-4F7D-80DC-978868FD63E2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339E493-D293-4030-80FB-B0E2C311EC3E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697;p269">
                <a:extLst>
                  <a:ext uri="{25CB81B1-9DFD-43C8-826B-2BCB4858186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D4C7CBC-242F-4C7F-8787-EAEB58849D27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698;p269">
                <a:extLst>
                  <a:ext uri="{5FAAB06D-D3B2-4953-A98B-2F865E69D19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09B281-512E-4D78-BD9D-DD9B3B8B4386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699;p269">
              <a:extLst>
                <a:ext uri="{D68CFF4A-A049-43A9-B2EF-AC9D00A2C95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8187F90-F8E9-4452-B525-DF777FAFA22A}"/>
                </a:ext>
              </a:extLst>
            </p:cNvPr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700;p269">
                <a:extLst>
                  <a:ext uri="{BF214F02-84A7-4FC2-964D-657BD94DDAE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6ABA77-5DB3-4B6F-9838-7C99CFAFFB5F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701;p269">
                  <a:extLst>
                    <a:ext uri="{6E337C22-47E7-439F-9BB7-E4A448945BCB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A1B898-B4EC-4564-AFFB-A430B595D2C4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702;p269">
                  <a:extLst>
                    <a:ext uri="{B66791A4-FF30-43D7-9659-9E3FBC217A3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76BD8E-4EDC-4A08-A491-6CF191601C5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703;p269">
                <a:extLst>
                  <a:ext uri="{BD97A984-5B7C-41DB-808C-D94A4DCEF3E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D166580-EA99-4A86-AF7B-B60B729D0B51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704;p269">
                <a:extLst>
                  <a:ext uri="{050B3A90-934D-4211-88CA-E2F2B7CEFCA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6FAF98-3C16-4233-A2B0-7A28335639FC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30" name="Google Shape;705;p269">
              <a:extLst>
                <a:ext uri="{3B7E6D73-C1F5-4B81-AFB8-64B24934926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8873EE-3647-4B1E-AF8D-48476DA8C4D7}"/>
                </a:ext>
              </a:extLst>
            </p:cNvPr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1" name="Google Shape;706;p269">
                <a:extLst>
                  <a:ext uri="{AA3828C9-5B11-4FEB-AA4D-DE30EF725B3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846C83-F457-4CB8-BC25-BB7544E27CBB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2" name="Google Shape;707;p269">
                  <a:extLst>
                    <a:ext uri="{ED53BC87-47CF-432E-8BC7-880D2942922E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92ABEB-36BC-470F-886E-E24A2AA34C49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708;p269">
                  <a:extLst>
                    <a:ext uri="{28F49A36-D4A8-4AE5-86A3-4C9F8C5E22D9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089DDE1-6D44-41A2-840F-FDD740CFD2C4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4" name="Google Shape;709;p269">
                <a:extLst>
                  <a:ext uri="{35ACE129-E497-4C76-9CF8-975C9B040D1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B3C848-0892-493A-8581-38D11DC91EFC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35" name="Google Shape;710;p269">
                <a:extLst>
                  <a:ext uri="{54320DB0-4857-4D5E-9DD5-D738561EBAE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DD30E8-7EC9-41B8-9752-78E90B08DD1B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6" name="Google Shape;711;p269">
            <a:extLst>
              <a:ext uri="{222CBD85-9413-4491-8BEC-4717E8166FB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BC0ED2-FBF5-4236-B130-4A01E773F23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7" name="Google Shape;712;p269">
            <a:extLst>
              <a:ext uri="{717BB4A9-73A2-491B-AB5D-65B5519CABE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5067B33-7101-41D9-BA60-009A3ED4E6E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8" name="Google Shape;713;p269">
            <a:extLst>
              <a:ext uri="{7C9C0CA4-5006-486E-B6D0-8D767D6342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542C2A5-D009-4226-A974-7AD83B6DACE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9" name="Google Shape;714;p269">
            <a:extLst>
              <a:ext uri="{0D5B4AE8-CE49-4832-8CE2-D0BBB5A9278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30E3B7-9764-4F6A-BC8B-6957320C54A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0" name="Google Shape;715;p269">
            <a:extLst>
              <a:ext uri="{D49A3B8A-4B11-4292-9AAE-9EA1A15A39A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84DA61-64CB-4488-88EF-8DE1ED34C1E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CF191621-F413-4A42-9825-1F08CFAF800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17;p270" descr="Shape&#10;&#10;Description automatically generated with low confidence">
            <a:extLst>
              <a:ext uri="{7B06ABD3-55FB-4A44-8C7E-28FF892E635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ED3BB07-B21F-4E91-8356-56302EA483B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18;p270">
            <a:extLst>
              <a:ext uri="{E6A4B57E-DD21-4BFE-8204-E1B9419438A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E858134-92AD-4743-B630-7B8F40DE845D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719;p270">
            <a:extLst>
              <a:ext uri="{C589E579-D770-4C31-B971-7F983B8E540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288798-CD37-4EF4-A6E5-DBCACA62CB0C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720;p270">
            <a:extLst>
              <a:ext uri="{FA26C98A-84AF-4542-A30B-DC6E88806F2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15BBFE-953E-471C-B80B-6A626066383A}"/>
              </a:ext>
            </a:extLst>
          </p:cNvPr>
          <p:cNvSpPr/>
          <p:nvPr/>
        </p:nvSpPr>
        <p:spPr>
          <a:xfrm>
            <a:off x="424316" y="2347850"/>
            <a:ext cx="8295366" cy="827315"/>
          </a:xfrm>
          <a:prstGeom prst="roundRect">
            <a:avLst>
              <a:gd name="adj" fmla="val 23418"/>
            </a:avLst>
          </a:prstGeom>
          <a:noFill/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721;p270">
            <a:extLst>
              <a:ext uri="{D5C5F940-BF2C-496B-B215-BB9E28222A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D71C620-A186-4464-B246-8ABF030649BD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</a:p>
        </p:txBody>
      </p:sp>
      <p:sp>
        <p:nvSpPr>
          <p:cNvPr id="7" name="Google Shape;722;p270">
            <a:extLst>
              <a:ext uri="{6F0653B1-657F-4F95-8F08-CA2A7D5C9DA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ACFB7FC-5A3D-4ADB-A682-D21BB133701A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</a:p>
        </p:txBody>
      </p:sp>
      <p:sp>
        <p:nvSpPr>
          <p:cNvPr id="8" name="Google Shape;723;p270">
            <a:extLst>
              <a:ext uri="{149F271A-A0FD-41C1-9FBA-488197C515E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8D4724-1E87-4C43-A400-E2E4B541F433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5</a:t>
            </a:r>
          </a:p>
        </p:txBody>
      </p:sp>
      <p:sp>
        <p:nvSpPr>
          <p:cNvPr id="9" name="Google Shape;724;p270">
            <a:extLst>
              <a:ext uri="{E7221F10-E739-49AD-819D-5FAEC5E852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80256B-F150-4920-8676-6B1ADB8BE5DA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rgbClr val="223669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7</a:t>
            </a:r>
          </a:p>
        </p:txBody>
      </p:sp>
      <p:sp>
        <p:nvSpPr>
          <p:cNvPr id="10" name="Google Shape;725;p270">
            <a:extLst>
              <a:ext uri="{DC4AB05E-39C4-44EE-BC30-7FFBAFFAAA6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2885D04-BFB7-462D-8571-DEA8DBA846EE}"/>
              </a:ext>
            </a:extLst>
          </p:cNvPr>
          <p:cNvSpPr/>
          <p:nvPr/>
        </p:nvSpPr>
        <p:spPr>
          <a:xfrm>
            <a:off x="186415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</a:p>
        </p:txBody>
      </p:sp>
      <p:sp>
        <p:nvSpPr>
          <p:cNvPr id="11" name="Google Shape;726;p270">
            <a:extLst>
              <a:ext uri="{B54F1878-240B-492C-AD4C-5140FB37FD4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0004AC2-18C7-4043-9154-55DE0FEAC9B3}"/>
              </a:ext>
            </a:extLst>
          </p:cNvPr>
          <p:cNvSpPr/>
          <p:nvPr/>
        </p:nvSpPr>
        <p:spPr>
          <a:xfrm>
            <a:off x="380149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4</a:t>
            </a:r>
          </a:p>
        </p:txBody>
      </p:sp>
      <p:sp>
        <p:nvSpPr>
          <p:cNvPr id="12" name="Google Shape;727;p270">
            <a:extLst>
              <a:ext uri="{9E635F28-7260-4BEC-89C7-1F06B0A0577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95BC13-AE50-45F0-96A8-EF1B6B3A0E3D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6</a:t>
            </a:r>
          </a:p>
        </p:txBody>
      </p:sp>
      <p:sp>
        <p:nvSpPr>
          <p:cNvPr id="13" name="Google Shape;728;p270">
            <a:extLst>
              <a:ext uri="{0EA66C15-2B3D-4A63-BC8C-B1D7C90E2F1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6BCA20-6B26-4F35-8064-D2E30FCA8A8B}"/>
              </a:ext>
            </a:extLst>
          </p:cNvPr>
          <p:cNvSpPr/>
          <p:nvPr/>
        </p:nvSpPr>
        <p:spPr>
          <a:xfrm>
            <a:off x="7676174" y="2878423"/>
            <a:ext cx="600740" cy="600740"/>
          </a:xfrm>
          <a:prstGeom prst="ellipse">
            <a:avLst/>
          </a:prstGeom>
          <a:solidFill>
            <a:srgbClr val="C88C3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8</a:t>
            </a:r>
          </a:p>
        </p:txBody>
      </p:sp>
      <p:sp>
        <p:nvSpPr>
          <p:cNvPr id="14" name="Google Shape;729;p270">
            <a:extLst>
              <a:ext uri="{A421EFAD-F183-464D-9210-6A047D3AB9E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9976BBE-BF19-4241-8C1D-50F369DE454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730;p270">
            <a:extLst>
              <a:ext uri="{7F4DFA45-A254-4988-A184-C7E23D984A3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98035E9-C71B-412A-959D-02C68D3F39F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731;p270">
            <a:extLst>
              <a:ext uri="{BD35C419-2A69-4BCF-B740-8B816E1433B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BDF322-892D-4475-9B41-0DCA807EA45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732;p270">
            <a:extLst>
              <a:ext uri="{7DEAB3E5-DE27-46CF-8C58-60917B7403C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A6F58B-B89B-4F01-AB53-E4EFEDBA197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733;p270">
            <a:extLst>
              <a:ext uri="{E3B278D1-79F4-4D1B-89E4-2127E70297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A2C5C8-E7E4-42F8-BDE0-FF1F27D7045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9" name="Google Shape;734;p270">
            <a:extLst>
              <a:ext uri="{C6079F14-BE6F-49BB-AC84-DF57B67C106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D55347-45AA-4B09-8C77-7E5841676CB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0" name="Google Shape;735;p270">
            <a:extLst>
              <a:ext uri="{C5A3DD90-7F81-4A21-AFF4-CD6E721866A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46E4EE8-5251-4D83-AD90-1BAB2F9A7F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1" name="Google Shape;736;p270">
            <a:extLst>
              <a:ext uri="{44AA5A7D-80FF-4B02-ABD1-E67E8891F3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5A4BA1-E659-48E8-ACE0-5CFD9916B44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24720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4213D6D3-8AE2-4E9B-ADD6-79772A11ED43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38;p271" descr="Shape&#10;&#10;Description automatically generated with low confidence">
            <a:extLst>
              <a:ext uri="{61391376-62B2-451E-BDC4-6D6C332E403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1006F3-B397-4627-A5E4-A7C8A48A444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39;p271">
            <a:extLst>
              <a:ext uri="{B8D3DE59-C4C8-4874-8CC3-C2B96D4225F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4EE2D40-D1D1-4CD1-B090-E955ECC49C60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740;p271">
            <a:extLst>
              <a:ext uri="{C2A8F8DF-B6B6-4DFE-AF9A-465362F6193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F1F33E-EB1C-477B-9D79-0626D8F508CC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" name="Google Shape;741;p271">
            <a:extLst>
              <a:ext uri="{30526749-93B4-4CFE-B75E-84311576E11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2089E79-44BA-4397-9699-FC05934A2D12}"/>
              </a:ext>
            </a:extLst>
          </p:cNvPr>
          <p:cNvSpPr/>
          <p:nvPr/>
        </p:nvSpPr>
        <p:spPr>
          <a:xfrm>
            <a:off x="424316" y="2347850"/>
            <a:ext cx="8295366" cy="827315"/>
          </a:xfrm>
          <a:prstGeom prst="roundRect">
            <a:avLst>
              <a:gd name="adj" fmla="val 23418"/>
            </a:avLst>
          </a:prstGeom>
          <a:noFill/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3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6" name="Google Shape;742;p271">
            <a:extLst>
              <a:ext uri="{C0193AF2-C175-45A5-812F-B949089A341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DA6729-96ED-4B26-8652-750912AB3369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</a:p>
        </p:txBody>
      </p:sp>
      <p:sp>
        <p:nvSpPr>
          <p:cNvPr id="7" name="Google Shape;743;p271">
            <a:extLst>
              <a:ext uri="{26DCBD60-9C42-4908-8030-8593C829FDA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88FBD2-4D27-4EEF-913D-9860E5398E79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</a:p>
        </p:txBody>
      </p:sp>
      <p:sp>
        <p:nvSpPr>
          <p:cNvPr id="8" name="Google Shape;744;p271">
            <a:extLst>
              <a:ext uri="{E3A5F8F3-B2F9-416B-A96D-35F8E348427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BEA0763-8123-4DB1-B029-C9A62037924C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5</a:t>
            </a:r>
          </a:p>
        </p:txBody>
      </p:sp>
      <p:sp>
        <p:nvSpPr>
          <p:cNvPr id="9" name="Google Shape;745;p271">
            <a:extLst>
              <a:ext uri="{927ABC23-9F23-4950-815E-B9B12450D33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34A6F19-3997-4018-866C-64F39F875F7C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7</a:t>
            </a:r>
          </a:p>
        </p:txBody>
      </p:sp>
      <p:sp>
        <p:nvSpPr>
          <p:cNvPr id="10" name="Google Shape;746;p271">
            <a:extLst>
              <a:ext uri="{5CC4CD9C-2AA8-43F7-A1D5-C09580F971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52607B2-C0DF-4841-9905-1100A29AF525}"/>
              </a:ext>
            </a:extLst>
          </p:cNvPr>
          <p:cNvSpPr/>
          <p:nvPr/>
        </p:nvSpPr>
        <p:spPr>
          <a:xfrm>
            <a:off x="186415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</a:p>
        </p:txBody>
      </p:sp>
      <p:sp>
        <p:nvSpPr>
          <p:cNvPr id="11" name="Google Shape;747;p271">
            <a:extLst>
              <a:ext uri="{5B1D64E7-8D2D-4C0D-9363-F08DDED845B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B74265-49C9-4A14-896C-4915508698B9}"/>
              </a:ext>
            </a:extLst>
          </p:cNvPr>
          <p:cNvSpPr/>
          <p:nvPr/>
        </p:nvSpPr>
        <p:spPr>
          <a:xfrm>
            <a:off x="380149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4</a:t>
            </a:r>
          </a:p>
        </p:txBody>
      </p:sp>
      <p:sp>
        <p:nvSpPr>
          <p:cNvPr id="12" name="Google Shape;748;p271">
            <a:extLst>
              <a:ext uri="{7E1790AC-A20E-464D-A5F3-DD080054F9C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6D39CEE-5EA6-46B0-B273-F3B21219C091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6</a:t>
            </a:r>
          </a:p>
        </p:txBody>
      </p:sp>
      <p:sp>
        <p:nvSpPr>
          <p:cNvPr id="13" name="Google Shape;749;p271">
            <a:extLst>
              <a:ext uri="{3D6C4B94-A128-455A-95F2-47A51563070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DC1685-4FC1-4B68-991F-CCB186EC450C}"/>
              </a:ext>
            </a:extLst>
          </p:cNvPr>
          <p:cNvSpPr/>
          <p:nvPr/>
        </p:nvSpPr>
        <p:spPr>
          <a:xfrm>
            <a:off x="7676174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300" b="0" i="0" u="none" strike="noStrike" cap="none" dirty="0">
                <a:solidFill>
                  <a:schemeClr val="lt1"/>
                </a:solidFill>
                <a:latin typeface="Public Sans"/>
              </a:rPr>
              <a:t>8</a:t>
            </a:r>
          </a:p>
        </p:txBody>
      </p:sp>
      <p:sp>
        <p:nvSpPr>
          <p:cNvPr id="14" name="Google Shape;750;p271">
            <a:extLst>
              <a:ext uri="{29A340C4-A72A-439E-9ADC-3E35E101C58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4CED89-7718-4C4C-94BA-1E759A0F1AB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751;p271">
            <a:extLst>
              <a:ext uri="{3DF8316D-315E-43CE-B7DE-0F0ED671804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ED03796-F92C-4A61-9928-B86C384C340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752;p271">
            <a:extLst>
              <a:ext uri="{B8B1C30C-00F8-4D42-8148-571B67C9CB4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F6A3745-72B2-4B5F-8682-876E09189B4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753;p271">
            <a:extLst>
              <a:ext uri="{2A6AA489-6522-4B64-ADF7-8F31E9B9A5B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51D0FF-14BB-4DBF-86C2-0E898F53717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754;p271">
            <a:extLst>
              <a:ext uri="{5125807F-0AB3-43CF-87A5-9FF31178B13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0948DFA-038C-4A0B-91EA-AAA144C1265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9" name="Google Shape;755;p271">
            <a:extLst>
              <a:ext uri="{5C9CFD0E-3B63-4492-A3E8-3C59ACF22B8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2302AC-3683-4147-81B9-8D687E07273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0" name="Google Shape;756;p271">
            <a:extLst>
              <a:ext uri="{82BE5675-09C9-4E19-AE68-C4DB2507B99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A0E311-C8C2-42BA-9DCF-833B574CA4C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1" name="Google Shape;757;p271">
            <a:extLst>
              <a:ext uri="{98DFEAC4-5BA5-4529-BF39-C8ED4A432DE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6F06F2D-543C-4C7E-B221-CFB499E8AD9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24720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CC418E2D-DF89-4902-BC8F-BCF4A5E4A3C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218" descr="Graphical user interface, application&#10;&#10;Description automatically generated">
            <a:extLst>
              <a:ext uri="{0EDA670F-1164-416F-B66D-1CF11E68178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83A3479-61A0-4C56-B8B6-E4E08E0C489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3;p218" descr="Shape&#10;&#10;Description automatically generated with low confidence">
            <a:extLst>
              <a:ext uri="{DA0ED341-CDF9-4A3B-A415-1E8FDD75151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64AE75-21E3-4409-B6F9-D8417F141F28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6C533494-2886-4D62-B4A7-EB573ACF944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9;p272" descr="Shape&#10;&#10;Description automatically generated with low confidence">
            <a:extLst>
              <a:ext uri="{5C19ED47-12F4-4DE4-8E85-2B6F7C73E4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FCF3453-6274-4D39-AE1F-5B6C8BBE80A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0;p272">
            <a:extLst>
              <a:ext uri="{2B7F50A7-F582-4BC1-8278-779E3A1BB5D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9E9F68-F49F-44DE-BD68-ABDC75AC504E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761;p272">
            <a:extLst>
              <a:ext uri="{0405EA75-F0A2-4F4A-8EC2-AFB0C5BC664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639C8E-76AC-4755-9172-79EA078FDC36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5" name="Google Shape;762;p272">
            <a:extLst>
              <a:ext uri="{0449D6CC-4FE2-4E43-B9F9-756CA204738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2AE2EDD-22B5-4935-820A-71D813B91D27}"/>
              </a:ext>
            </a:extLst>
          </p:cNvPr>
          <p:cNvCxnSpPr/>
          <p:nvPr/>
        </p:nvCxnSpPr>
        <p:spPr>
          <a:xfrm flipH="1">
            <a:off x="4571101" y="1243762"/>
            <a:ext cx="900" cy="3899700"/>
          </a:xfrm>
          <a:prstGeom prst="line">
            <a:avLst/>
          </a:prstGeom>
          <a:noFill/>
          <a:ln w="19050" cap="flat">
            <a:solidFill>
              <a:srgbClr val="D8D8D8"/>
            </a:solidFill>
            <a:prstDash val="dash"/>
            <a:round/>
          </a:ln>
        </p:spPr>
      </p:cxnSp>
      <p:sp>
        <p:nvSpPr>
          <p:cNvPr id="6" name="Google Shape;763;p272">
            <a:extLst>
              <a:ext uri="{6D915E68-D667-45F9-8EA1-048475B8CE5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756BBF-D77C-46B2-BEA2-F47CAB0E398D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</a:p>
        </p:txBody>
      </p:sp>
      <p:sp>
        <p:nvSpPr>
          <p:cNvPr id="7" name="Google Shape;764;p272">
            <a:extLst>
              <a:ext uri="{FF3EEEED-569C-4D05-83BF-3B470E3FE2C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E0C62BA-AE4A-4059-868A-397E9725A5F2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rgbClr val="223669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</a:p>
        </p:txBody>
      </p:sp>
      <p:sp>
        <p:nvSpPr>
          <p:cNvPr id="8" name="Google Shape;765;p272">
            <a:extLst>
              <a:ext uri="{00DBF6EF-89E1-44C4-870D-50E4ECF484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847196-72AB-4D6C-8BEC-256B43BDB671}"/>
              </a:ext>
            </a:extLst>
          </p:cNvPr>
          <p:cNvSpPr/>
          <p:nvPr/>
        </p:nvSpPr>
        <p:spPr>
          <a:xfrm>
            <a:off x="4387355" y="2087574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</a:p>
        </p:txBody>
      </p:sp>
      <p:sp>
        <p:nvSpPr>
          <p:cNvPr id="9" name="Google Shape;766;p272">
            <a:extLst>
              <a:ext uri="{DB1CDB41-285D-484F-97F1-81D234F7E12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40F7BC7-8881-4A7D-885D-C6742943DEF9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rgbClr val="223669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4</a:t>
            </a:r>
          </a:p>
        </p:txBody>
      </p:sp>
      <p:sp>
        <p:nvSpPr>
          <p:cNvPr id="10" name="Google Shape;767;p272">
            <a:extLst>
              <a:ext uri="{8C2E84D0-A6F7-4D2E-AC87-6F350E20B88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2CA814-DA56-458C-8CBF-77E3392CEE26}"/>
              </a:ext>
            </a:extLst>
          </p:cNvPr>
          <p:cNvSpPr/>
          <p:nvPr/>
        </p:nvSpPr>
        <p:spPr>
          <a:xfrm>
            <a:off x="4387355" y="3300678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5</a:t>
            </a:r>
          </a:p>
        </p:txBody>
      </p:sp>
      <p:sp>
        <p:nvSpPr>
          <p:cNvPr id="11" name="Google Shape;768;p272">
            <a:extLst>
              <a:ext uri="{ACCD8DE5-6FAE-4E54-BA1C-1D263DEB71C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2CEAEA5-DCB6-418D-932E-F2151BBAD996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rgbClr val="223669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6</a:t>
            </a:r>
          </a:p>
        </p:txBody>
      </p:sp>
      <p:sp>
        <p:nvSpPr>
          <p:cNvPr id="12" name="Google Shape;769;p272">
            <a:extLst>
              <a:ext uri="{90E943E1-A58C-400E-8E9E-474A8C09509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2E7CD5E-EAB3-4248-A410-C8657E851736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7</a:t>
            </a:r>
          </a:p>
        </p:txBody>
      </p:sp>
      <p:sp>
        <p:nvSpPr>
          <p:cNvPr id="13" name="Google Shape;770;p272">
            <a:extLst>
              <a:ext uri="{46E10886-DC4F-49D3-B448-8D3036F9205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2F3806-EC7F-4D53-A524-66CA8B7C462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771;p272">
            <a:extLst>
              <a:ext uri="{415C7DCF-B5D8-47C4-9DC8-FEEF45C914B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95F1D0-BB96-40D3-9B91-26AF83B3F4F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40352" y="271870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772;p272">
            <a:extLst>
              <a:ext uri="{F4C27904-A9D5-4F03-BE5F-1625567FFA5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27AA32B-A02B-4CF4-8C3E-260A87F94A2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773;p272">
            <a:extLst>
              <a:ext uri="{B962F073-4E03-4A71-9EE4-16EECA5C917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CB2242-EA95-44CA-B91E-C8651F55246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774;p272">
            <a:extLst>
              <a:ext uri="{895B9CF9-C620-4837-9717-8A67492C6BC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34B369C-4B8B-4FFE-AB38-7142CB45FEC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775;p272">
            <a:extLst>
              <a:ext uri="{C8228B5D-5461-4009-AF62-981DAB99C56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4991021-0943-4B0A-ADE1-ED1B2C7ABFD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9" name="Google Shape;776;p272">
            <a:extLst>
              <a:ext uri="{96B4EC3A-B5A2-48A1-BDE0-47BF1073F4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2D53CB-D6F6-42E3-8F70-71593EFDE69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E0D627DA-A06D-460F-BD19-1F5D7A2480A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8;p273" descr="Shape&#10;&#10;Description automatically generated with low confidence">
            <a:extLst>
              <a:ext uri="{128BFBCF-5E88-4C14-9532-D27CBF08FF5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B85BD16-5DE6-408C-8576-56028A3535C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79;p273">
            <a:extLst>
              <a:ext uri="{368E3234-B7AE-446A-8609-90E43E64F5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B25C84D-4532-48EF-8308-777ECECB72C9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780;p273">
            <a:extLst>
              <a:ext uri="{2F6E6E7D-48A2-488A-80F6-F96A0C16DA4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A3C882C-604F-49C7-A237-A742C83C6886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5" name="Google Shape;781;p273">
            <a:extLst>
              <a:ext uri="{2B99CF74-F8D0-41CD-A292-ED761B476CD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560DDF2-ED13-4AB3-8557-0CF4C4D0466C}"/>
              </a:ext>
            </a:extLst>
          </p:cNvPr>
          <p:cNvCxnSpPr/>
          <p:nvPr/>
        </p:nvCxnSpPr>
        <p:spPr>
          <a:xfrm flipH="1">
            <a:off x="4571101" y="1243762"/>
            <a:ext cx="900" cy="3899700"/>
          </a:xfrm>
          <a:prstGeom prst="line">
            <a:avLst/>
          </a:prstGeom>
          <a:noFill/>
          <a:ln w="19050" cap="flat">
            <a:solidFill>
              <a:srgbClr val="D8D8D8"/>
            </a:solidFill>
            <a:prstDash val="dash"/>
            <a:round/>
          </a:ln>
        </p:spPr>
      </p:cxnSp>
      <p:sp>
        <p:nvSpPr>
          <p:cNvPr id="6" name="Google Shape;782;p273">
            <a:extLst>
              <a:ext uri="{79DC1164-DBF1-42CA-B1BD-4A99FCD2FF2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E64042-D530-4B59-B01C-DA3C2025B376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1</a:t>
            </a:r>
          </a:p>
        </p:txBody>
      </p:sp>
      <p:sp>
        <p:nvSpPr>
          <p:cNvPr id="7" name="Google Shape;783;p273">
            <a:extLst>
              <a:ext uri="{262CE8F0-3285-42D6-8CD4-E046D12C1F5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B31BF7-72AB-4C62-B241-20F9D4744477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2</a:t>
            </a:r>
          </a:p>
        </p:txBody>
      </p:sp>
      <p:sp>
        <p:nvSpPr>
          <p:cNvPr id="8" name="Google Shape;784;p273">
            <a:extLst>
              <a:ext uri="{04533DC8-2293-4F2A-A412-EDCDA76F719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50ECDFB-54F5-4C4E-AB2F-31561F01FF15}"/>
              </a:ext>
            </a:extLst>
          </p:cNvPr>
          <p:cNvSpPr/>
          <p:nvPr/>
        </p:nvSpPr>
        <p:spPr>
          <a:xfrm>
            <a:off x="4387355" y="2087574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3</a:t>
            </a:r>
          </a:p>
        </p:txBody>
      </p:sp>
      <p:sp>
        <p:nvSpPr>
          <p:cNvPr id="9" name="Google Shape;785;p273">
            <a:extLst>
              <a:ext uri="{42C5379A-3C60-4CA5-8C45-800CE2354E0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C23E689-6F75-4263-AE2C-BABA48976477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4</a:t>
            </a:r>
          </a:p>
        </p:txBody>
      </p:sp>
      <p:sp>
        <p:nvSpPr>
          <p:cNvPr id="10" name="Google Shape;786;p273">
            <a:extLst>
              <a:ext uri="{A71A956E-038A-44F4-A09E-F537B8E1EDD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4C5D48-5D6F-41F6-B776-5BAEE3490CEB}"/>
              </a:ext>
            </a:extLst>
          </p:cNvPr>
          <p:cNvSpPr/>
          <p:nvPr/>
        </p:nvSpPr>
        <p:spPr>
          <a:xfrm>
            <a:off x="4387355" y="3300678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5</a:t>
            </a:r>
          </a:p>
        </p:txBody>
      </p:sp>
      <p:sp>
        <p:nvSpPr>
          <p:cNvPr id="11" name="Google Shape;787;p273">
            <a:extLst>
              <a:ext uri="{A039DFA8-0A86-49C2-B65C-74A7CD282E5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45B7F2-EE37-404A-A713-15EEF7041461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6</a:t>
            </a:r>
          </a:p>
        </p:txBody>
      </p:sp>
      <p:sp>
        <p:nvSpPr>
          <p:cNvPr id="12" name="Google Shape;788;p273">
            <a:extLst>
              <a:ext uri="{EB0AD4F7-D377-446E-B52C-2C89992610D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176EB0B-9CC8-4EF0-B812-B0F2FF230036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rgbClr val="C88C32"/>
          </a:solidFill>
          <a:ln w="28575" cap="flat">
            <a:solidFill>
              <a:schemeClr val="lt1"/>
            </a:solidFill>
            <a:prstDash val="solid"/>
            <a:round/>
          </a:ln>
          <a:effectLst>
            <a:outerShdw blurRad="50800" dist="38100" dir="54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Public Sans"/>
              </a:rPr>
              <a:t>7</a:t>
            </a:r>
          </a:p>
        </p:txBody>
      </p:sp>
      <p:sp>
        <p:nvSpPr>
          <p:cNvPr id="13" name="Google Shape;789;p273">
            <a:extLst>
              <a:ext uri="{28B4FC40-482C-453D-A626-052DCECFDBD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9C7FFCC-01B8-41B5-BACF-89A48364C93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790;p273">
            <a:extLst>
              <a:ext uri="{839A31BF-268B-4E0B-B5C2-BE3EABCD26B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5BE9F0-6D17-4174-83BD-2AD06189C80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940352" y="271870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5" name="Google Shape;791;p273">
            <a:extLst>
              <a:ext uri="{E020EE82-918C-4412-9EF3-6A712F522EF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FBBA29-4C3C-4C40-8E17-093C1354F0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792;p273">
            <a:extLst>
              <a:ext uri="{536EB926-3405-487C-A218-58821795762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11119C-130A-4761-8F19-E9A2831EFDE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793;p273">
            <a:extLst>
              <a:ext uri="{22E778CD-0B1F-4765-B4E4-C0774229248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1AC99FE-7998-4FC3-B844-8353B92951A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794;p273">
            <a:extLst>
              <a:ext uri="{3A45B092-F1E1-4D8A-9DDD-831E090CE48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77C95BD-ED0C-44B6-AC89-661AA9381D1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9" name="Google Shape;795;p273">
            <a:extLst>
              <a:ext uri="{298DD9E7-B728-4815-BA1D-63902DB2691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5952D3-F1F7-4CF4-BC2C-492D0461261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1D368CE-16D7-46ED-8B61-0EFEFD95E0C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97;p274" descr="Shape&#10;&#10;Description automatically generated with low confidence">
            <a:extLst>
              <a:ext uri="{922140CD-C41C-468A-9630-1410DC5DCAF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9BC529-90B4-4890-AC37-904EEC7F0C1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98;p274">
            <a:extLst>
              <a:ext uri="{1474E479-7360-4ABD-AF5C-17533D0399D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B164D0-C5FA-424F-A9B3-552830E15DF1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799;p274">
            <a:extLst>
              <a:ext uri="{3FEC43B9-516B-4E33-9CB7-5D5DA366B0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1566F9-0571-4CA1-8773-D2121A4748B3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800;p274">
            <a:extLst>
              <a:ext uri="{12BE6DFA-063E-4FA1-A091-98CD04B9CD8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63D75C-FABF-44A2-B4B7-04569BC7178B}"/>
              </a:ext>
            </a:extLst>
          </p:cNvPr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6" name="Google Shape;801;p274">
              <a:extLst>
                <a:ext uri="{072FED8B-7ACF-4167-B924-32E474391A2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6074E0-CAC5-463F-9CF0-5E7E0533C714}"/>
                </a:ext>
              </a:extLst>
            </p:cNvPr>
            <p:cNvCxnSpPr>
              <a:stCxn id="14" idx="6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804;p274">
              <a:extLst>
                <a:ext uri="{9B9405B0-0EF0-4678-9A97-64E33F6D71E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A32A591-5AD1-4AF7-B77E-FEE04DAA3C35}"/>
                </a:ext>
              </a:extLst>
            </p:cNvPr>
            <p:cNvCxnSpPr>
              <a:stCxn id="14" idx="6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06;p274">
              <a:extLst>
                <a:ext uri="{A213D6F5-F258-42B8-BB11-7F86E7D53BD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0737FB-EE97-434A-A2E5-E1ADFAE67E04}"/>
                </a:ext>
              </a:extLst>
            </p:cNvPr>
            <p:cNvCxnSpPr>
              <a:stCxn id="14" idx="6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08;p274">
              <a:extLst>
                <a:ext uri="{C87EADFF-3140-4257-BEBC-3F66D95B785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E40DA12-7DE9-486C-A145-21A6ED1696D8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3133388" y="2815266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10;p274">
              <a:extLst>
                <a:ext uri="{9367D0E2-020D-470E-83BE-0E36DB7EE2A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48C69F-4F4B-4432-8BAB-C29D428384D9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3133388" y="2815266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12;p274">
              <a:extLst>
                <a:ext uri="{7DDF454A-14B1-40DC-A32E-7D6B4EE9424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2807668-5649-4AB9-9BE7-2759B77F1522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3133388" y="2815266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814;p274">
              <a:extLst>
                <a:ext uri="{5595E07E-778D-4E53-A752-1D28774DD24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8BCFA9-C566-417B-B6AB-B88A7481B108}"/>
                </a:ext>
              </a:extLst>
            </p:cNvPr>
            <p:cNvCxnSpPr>
              <a:stCxn id="14" idx="6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grpSp>
          <p:nvGrpSpPr>
            <p:cNvPr id="13" name="Google Shape;816;p274">
              <a:extLst>
                <a:ext uri="{F28127FE-82C2-4446-81D1-7FFC9E1CD99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EECF1D-86D0-49E7-AF64-B0FBB4081639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1" y="1686560"/>
              <a:chExt cx="1876213" cy="1876213"/>
            </a:xfrm>
          </p:grpSpPr>
          <p:sp>
            <p:nvSpPr>
              <p:cNvPr id="14" name="Google Shape;802;p274">
                <a:extLst>
                  <a:ext uri="{A6B99B8C-A5B1-4A61-B907-9AC9F7DBD51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23C89A-EC96-484B-8BFE-BCB53312A5AA}"/>
                  </a:ext>
                </a:extLst>
              </p:cNvPr>
              <p:cNvSpPr/>
              <p:nvPr/>
            </p:nvSpPr>
            <p:spPr>
              <a:xfrm>
                <a:off x="941491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5" name="Google Shape;817;p274">
                <a:extLst>
                  <a:ext uri="{429A9C6C-91D1-4C91-8389-97A8AC64F91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43946B-27E4-4441-90EF-35591CF45BBB}"/>
                  </a:ext>
                </a:extLst>
              </p:cNvPr>
              <p:cNvSpPr/>
              <p:nvPr/>
            </p:nvSpPr>
            <p:spPr>
              <a:xfrm>
                <a:off x="1074171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6" name="Google Shape;818;p274">
              <a:extLst>
                <a:ext uri="{DE6FBBBD-6414-4C8D-941C-F432EDC1566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A109D3C-87E9-4537-A913-40831F271FC1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819;p274">
              <a:extLst>
                <a:ext uri="{600BAB7D-BDB8-405B-BF34-10AFCF17618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A955DD-9236-475D-A4EC-DCC1E2862D2B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01</a:t>
              </a:r>
            </a:p>
          </p:txBody>
        </p:sp>
        <p:sp>
          <p:nvSpPr>
            <p:cNvPr id="18" name="Google Shape;803;p274">
              <a:extLst>
                <a:ext uri="{11AD4ECB-6F91-4F42-AD04-AD4CA7835DD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32CE788-CD6C-436F-BFC0-1A389176AA0F}"/>
                </a:ext>
              </a:extLst>
            </p:cNvPr>
            <p:cNvSpPr/>
            <p:nvPr/>
          </p:nvSpPr>
          <p:spPr>
            <a:xfrm rot="-5400000">
              <a:off x="3941772" y="927732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9" name="Google Shape;820;p274">
              <a:extLst>
                <a:ext uri="{60882EC5-B5FF-4575-BF21-0C25BAC76AA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628188A-3EA2-48D4-90F4-3ADEC056F176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0" name="Google Shape;821;p274">
              <a:extLst>
                <a:ext uri="{69D9DC4A-B132-46C3-AD0E-4897128281F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12FBB0-66CD-4332-82D5-A9F17FC0963F}"/>
                </a:ext>
              </a:extLst>
            </p:cNvPr>
            <p:cNvSpPr/>
            <p:nvPr/>
          </p:nvSpPr>
          <p:spPr>
            <a:xfrm>
              <a:off x="4076309" y="136003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02</a:t>
              </a:r>
            </a:p>
          </p:txBody>
        </p:sp>
        <p:sp>
          <p:nvSpPr>
            <p:cNvPr id="21" name="Google Shape;815;p274">
              <a:extLst>
                <a:ext uri="{1ADF99CC-2D3B-437F-8658-3175F37BDE3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A0E0DC-9538-4D87-8DD9-F89D5716020D}"/>
                </a:ext>
              </a:extLst>
            </p:cNvPr>
            <p:cNvSpPr/>
            <p:nvPr/>
          </p:nvSpPr>
          <p:spPr>
            <a:xfrm rot="-5400000">
              <a:off x="3941772" y="1535783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2" name="Google Shape;822;p274">
              <a:extLst>
                <a:ext uri="{5425C390-A5BB-4E65-9D3C-9AE65DD13BA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40BA66F-D721-4FF0-BEF5-1E1CFAD50F5C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3" name="Google Shape;823;p274">
              <a:extLst>
                <a:ext uri="{AB27842B-8CD6-4FE7-AC5E-BCC79216FAC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455E11-40CA-4774-A7CD-090038D4EB01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03</a:t>
              </a:r>
            </a:p>
          </p:txBody>
        </p:sp>
        <p:sp>
          <p:nvSpPr>
            <p:cNvPr id="24" name="Google Shape;805;p274">
              <a:extLst>
                <a:ext uri="{A0134EEB-23F0-4495-82A1-1EA5F4C4A6D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4BA77C0-1DC7-4501-AAC5-8E345C9FD755}"/>
                </a:ext>
              </a:extLst>
            </p:cNvPr>
            <p:cNvSpPr/>
            <p:nvPr/>
          </p:nvSpPr>
          <p:spPr>
            <a:xfrm rot="-5400000">
              <a:off x="3941771" y="2143956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5" name="Google Shape;824;p274">
              <a:extLst>
                <a:ext uri="{A6F6E81B-4CF4-49E1-8D36-D98A7CE5350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ABEF21-60CA-490C-8D5D-9097BEEAA6AA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6" name="Google Shape;825;p274">
              <a:extLst>
                <a:ext uri="{530D20F5-3D4E-4207-AA68-A7F472165BD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425DE9-C036-44FC-97E2-3F64C2A7B5C1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04</a:t>
              </a:r>
            </a:p>
          </p:txBody>
        </p:sp>
        <p:sp>
          <p:nvSpPr>
            <p:cNvPr id="27" name="Google Shape;807;p274">
              <a:extLst>
                <a:ext uri="{FFBFBE0D-F436-46AA-9CA3-9BAE43E564D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BBBA7D7-FEEE-487D-84C3-ACAAB4A15E04}"/>
                </a:ext>
              </a:extLst>
            </p:cNvPr>
            <p:cNvSpPr/>
            <p:nvPr/>
          </p:nvSpPr>
          <p:spPr>
            <a:xfrm rot="-5400000">
              <a:off x="3941770" y="2752250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8" name="Google Shape;826;p274">
              <a:extLst>
                <a:ext uri="{55294643-6E2E-4555-AB9D-35638B49516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F722E83-E8BC-4895-8B4D-D0D1AF4284EA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9" name="Google Shape;827;p274">
              <a:extLst>
                <a:ext uri="{1EA05BF7-CAC0-403B-AFF4-475C92758C2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D87529-815A-4568-8CFC-586C4F693264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05</a:t>
              </a:r>
            </a:p>
          </p:txBody>
        </p:sp>
        <p:sp>
          <p:nvSpPr>
            <p:cNvPr id="30" name="Google Shape;813;p274">
              <a:extLst>
                <a:ext uri="{F3000A5A-C97D-4DB3-BF18-659B2644997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D900D1-D115-45F5-B73D-51A0521DF67F}"/>
                </a:ext>
              </a:extLst>
            </p:cNvPr>
            <p:cNvSpPr/>
            <p:nvPr/>
          </p:nvSpPr>
          <p:spPr>
            <a:xfrm rot="-5400000">
              <a:off x="3941769" y="3360668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1" name="Google Shape;828;p274">
              <a:extLst>
                <a:ext uri="{F0BD64A8-905A-47C5-AD7D-34490B14578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2EFD62C-37BD-4720-B190-F6F724354AFC}"/>
                </a:ext>
              </a:extLst>
            </p:cNvPr>
            <p:cNvSpPr/>
            <p:nvPr/>
          </p:nvSpPr>
          <p:spPr>
            <a:xfrm>
              <a:off x="4529278" y="3793820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2" name="Google Shape;829;p274">
              <a:extLst>
                <a:ext uri="{C8C93569-69DD-4685-9EA6-ADCDBC74A43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F924DD-1928-4401-8F67-AC6184932597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06</a:t>
              </a:r>
            </a:p>
          </p:txBody>
        </p:sp>
        <p:sp>
          <p:nvSpPr>
            <p:cNvPr id="33" name="Google Shape;811;p274">
              <a:extLst>
                <a:ext uri="{206DB36D-AF74-4F06-BDA7-BBF800387F3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2850D6-4D20-4C17-8C91-B12569BAE45B}"/>
                </a:ext>
              </a:extLst>
            </p:cNvPr>
            <p:cNvSpPr/>
            <p:nvPr/>
          </p:nvSpPr>
          <p:spPr>
            <a:xfrm rot="-5400000">
              <a:off x="3941768" y="396920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4" name="Google Shape;830;p274">
              <a:extLst>
                <a:ext uri="{A1D8A6DE-08E1-4A8D-B8FF-C05408BFEFE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16257C-77DA-42D6-B855-9A1832A76905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5" name="Google Shape;831;p274">
              <a:extLst>
                <a:ext uri="{E7B4EEB8-0ED0-4848-AE05-DFCAAC69E66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9E1291-4E4C-46F4-98F7-76E87EDB838B}"/>
                </a:ext>
              </a:extLst>
            </p:cNvPr>
            <p:cNvSpPr/>
            <p:nvPr/>
          </p:nvSpPr>
          <p:spPr>
            <a:xfrm>
              <a:off x="4076303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07</a:t>
              </a:r>
            </a:p>
          </p:txBody>
        </p:sp>
        <p:sp>
          <p:nvSpPr>
            <p:cNvPr id="36" name="Google Shape;809;p274">
              <a:extLst>
                <a:ext uri="{94B4C34F-3952-463A-B2EB-44070B89270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4E7B368-156D-4E29-8370-DA3A49C8AAA2}"/>
                </a:ext>
              </a:extLst>
            </p:cNvPr>
            <p:cNvSpPr/>
            <p:nvPr/>
          </p:nvSpPr>
          <p:spPr>
            <a:xfrm rot="-5400000">
              <a:off x="3941767" y="457786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37" name="Google Shape;832;p274">
            <a:extLst>
              <a:ext uri="{F6C25FC8-1811-4B16-9638-0E42D8F7A3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92B330-F1D3-4510-9390-8860269E277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8" name="Google Shape;833;p274">
            <a:extLst>
              <a:ext uri="{7D97A4C4-3127-4C0E-9C2F-9DFFB4A045C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EDB83D0-CE72-43D4-8284-82A2CBF8142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044081" y="26370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9" name="Google Shape;834;p274">
            <a:extLst>
              <a:ext uri="{20FDE5A7-5A90-4042-9171-10012C74473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8E2A54-F3E5-44B8-99C1-CC445EEF769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44081" y="808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0" name="Google Shape;835;p274">
            <a:extLst>
              <a:ext uri="{F8F3CB63-2B54-4904-AF01-A0ED617BF37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11F666-4BCE-4A90-A4FD-4704F76743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4081" y="44658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1" name="Google Shape;836;p274">
            <a:extLst>
              <a:ext uri="{8E661570-4006-4F77-9251-37933A54BDB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ACA6592-EC35-4ED9-85A9-47F08FDD65C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4081" y="3856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2" name="Google Shape;837;p274">
            <a:extLst>
              <a:ext uri="{550F44E1-730E-45A7-8D31-D454BBFC25F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115AE2-A863-4B1D-B7DE-40A07EFD8F6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044081" y="32466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3" name="Google Shape;838;p274">
            <a:extLst>
              <a:ext uri="{3C65A360-D689-48B6-B5B7-C1F5BD88805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D943109-6DC7-480A-B124-07B1AE8C9BC4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044081" y="20274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4" name="Google Shape;839;p274">
            <a:extLst>
              <a:ext uri="{3A88510E-5A7E-4F29-B30E-2FF312DBE9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FA76E5-EF86-4E85-ADA0-0CF1EF4B61F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044081" y="14178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E4B8570-A9B7-48FF-A99A-BB31C58090E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41;p275" descr="Shape&#10;&#10;Description automatically generated with low confidence">
            <a:extLst>
              <a:ext uri="{72965F71-FB91-4AE5-A24D-720222C04F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78EBA82-24B5-4348-841F-74A52C8E164D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42;p275">
            <a:extLst>
              <a:ext uri="{BC903C9C-AD82-4C9D-91EE-59B85D067CF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1A6C9F0-5016-42AC-A052-427F137CFCBA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843;p275">
            <a:extLst>
              <a:ext uri="{E1444EE8-8ACE-4BFD-9910-6A12E60065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0768C83-D10C-41C5-A0B4-0362093FC38C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844;p275">
            <a:extLst>
              <a:ext uri="{212DD835-C9E7-4A70-BF7C-A69CACD332E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244D584-F3F0-427F-8743-C2542C0D9109}"/>
              </a:ext>
            </a:extLst>
          </p:cNvPr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6" name="Google Shape;845;p275">
              <a:extLst>
                <a:ext uri="{FDD45CC6-9A02-4869-9044-DEA0FB726EB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08DC464-E7CD-4338-B8B2-7407E178F5FA}"/>
                </a:ext>
              </a:extLst>
            </p:cNvPr>
            <p:cNvCxnSpPr>
              <a:stCxn id="14" idx="6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848;p275">
              <a:extLst>
                <a:ext uri="{450544D2-C2B0-4953-A625-9F941AC8EB0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ACEA578-0CD3-40F5-8E59-A07F457999C1}"/>
                </a:ext>
              </a:extLst>
            </p:cNvPr>
            <p:cNvCxnSpPr>
              <a:stCxn id="14" idx="6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50;p275">
              <a:extLst>
                <a:ext uri="{C351C0E9-AFB5-4844-822F-31CD39A4AC4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CEB5A11-0D12-4F4B-AAAC-16582D268357}"/>
                </a:ext>
              </a:extLst>
            </p:cNvPr>
            <p:cNvCxnSpPr>
              <a:stCxn id="14" idx="6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52;p275">
              <a:extLst>
                <a:ext uri="{DA020840-1642-4EBD-AA15-D44AF339C12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3D35E1-768D-4B33-8F72-2AD0B4D89089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3133388" y="2815266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54;p275">
              <a:extLst>
                <a:ext uri="{5E27E7B2-2939-453A-B4D6-83B8539648D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6D27D75-07FE-43B1-868B-AFDFEC6A10E0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3133388" y="2815266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56;p275">
              <a:extLst>
                <a:ext uri="{6EFF5B29-ABD0-4482-B542-76582EF0DE5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6FCDE72-84F8-485C-B77D-B59E55F352AA}"/>
                </a:ext>
              </a:extLst>
            </p:cNvPr>
            <p:cNvCxnSpPr>
              <a:stCxn id="14" idx="6"/>
            </p:cNvCxnSpPr>
            <p:nvPr/>
          </p:nvCxnSpPr>
          <p:spPr>
            <a:xfrm>
              <a:off x="3133388" y="2815266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858;p275">
              <a:extLst>
                <a:ext uri="{B26C9DD8-892C-4AC3-BAC7-F5F0B62A247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D77E1E-783F-40C0-87BD-9710794F1C7D}"/>
                </a:ext>
              </a:extLst>
            </p:cNvPr>
            <p:cNvCxnSpPr>
              <a:stCxn id="14" idx="6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grpSp>
          <p:nvGrpSpPr>
            <p:cNvPr id="13" name="Google Shape;860;p275">
              <a:extLst>
                <a:ext uri="{8229165D-EC4E-4604-BE45-C620F219657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B58739E-D163-4793-B775-E6609D94F7F2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1" y="1686560"/>
              <a:chExt cx="1876213" cy="1876213"/>
            </a:xfrm>
          </p:grpSpPr>
          <p:sp>
            <p:nvSpPr>
              <p:cNvPr id="14" name="Google Shape;846;p275">
                <a:extLst>
                  <a:ext uri="{D5C63C4A-C26B-4DFB-B387-57E91544D21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2DB007C-262E-4810-821D-D72FCD8B4535}"/>
                  </a:ext>
                </a:extLst>
              </p:cNvPr>
              <p:cNvSpPr/>
              <p:nvPr/>
            </p:nvSpPr>
            <p:spPr>
              <a:xfrm>
                <a:off x="941491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5" name="Google Shape;861;p275">
                <a:extLst>
                  <a:ext uri="{37941B47-4837-45E0-9467-A7BB0727535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23507A-DC15-4B40-963D-3D09EB360A0A}"/>
                  </a:ext>
                </a:extLst>
              </p:cNvPr>
              <p:cNvSpPr/>
              <p:nvPr/>
            </p:nvSpPr>
            <p:spPr>
              <a:xfrm>
                <a:off x="1074171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27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sp>
          <p:nvSpPr>
            <p:cNvPr id="16" name="Google Shape;862;p275">
              <a:extLst>
                <a:ext uri="{1F8ABD3B-2B85-441D-8A48-3BC1BCE4B66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EC2FCC-C3B0-4761-9A6E-2EA6664318AD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863;p275">
              <a:extLst>
                <a:ext uri="{0BB2BA04-A71F-49EE-B1BD-6D0A383EB63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54232F4-5362-4131-981B-E9887E4F7A78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01</a:t>
              </a:r>
            </a:p>
          </p:txBody>
        </p:sp>
        <p:sp>
          <p:nvSpPr>
            <p:cNvPr id="18" name="Google Shape;847;p275">
              <a:extLst>
                <a:ext uri="{0EAA14B4-6E5C-4BB9-8D77-925A590A72C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B67772D-4D08-47AC-9D9F-9D0B77C9239F}"/>
                </a:ext>
              </a:extLst>
            </p:cNvPr>
            <p:cNvSpPr/>
            <p:nvPr/>
          </p:nvSpPr>
          <p:spPr>
            <a:xfrm rot="-5400000">
              <a:off x="3941772" y="927732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9" name="Google Shape;864;p275">
              <a:extLst>
                <a:ext uri="{D7367F41-1320-459F-B4E1-932900456B7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6BC13D-70B6-46DA-A57D-A8214C9C050C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0" name="Google Shape;865;p275">
              <a:extLst>
                <a:ext uri="{C7DB7104-86D5-4375-8240-60E1D8B2699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3490767-3147-4FE9-8C65-93007CEFEEF0}"/>
                </a:ext>
              </a:extLst>
            </p:cNvPr>
            <p:cNvSpPr/>
            <p:nvPr/>
          </p:nvSpPr>
          <p:spPr>
            <a:xfrm>
              <a:off x="4076309" y="136003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02</a:t>
              </a:r>
            </a:p>
          </p:txBody>
        </p:sp>
        <p:sp>
          <p:nvSpPr>
            <p:cNvPr id="21" name="Google Shape;859;p275">
              <a:extLst>
                <a:ext uri="{B920BDC0-206F-45EB-A8EC-8CE4546CC32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8031DBF-07EE-4D68-8397-E8EAD508D92E}"/>
                </a:ext>
              </a:extLst>
            </p:cNvPr>
            <p:cNvSpPr/>
            <p:nvPr/>
          </p:nvSpPr>
          <p:spPr>
            <a:xfrm rot="-5400000">
              <a:off x="3941772" y="1535783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2" name="Google Shape;866;p275">
              <a:extLst>
                <a:ext uri="{06336E20-E2CA-46BA-A128-B97D196D111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144B71-26CB-42C1-A1F0-B1147EEF3A2D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3" name="Google Shape;867;p275">
              <a:extLst>
                <a:ext uri="{35A3B789-5200-4627-AB6E-F0FA9FD830F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0A39DD-3C21-4504-A6C0-BAEB856279C5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03</a:t>
              </a:r>
            </a:p>
          </p:txBody>
        </p:sp>
        <p:sp>
          <p:nvSpPr>
            <p:cNvPr id="24" name="Google Shape;849;p275">
              <a:extLst>
                <a:ext uri="{4510FDDF-B2E9-4C17-836B-E3F35A000FC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164B6F8-0314-4053-8B4D-7ECA6F440C69}"/>
                </a:ext>
              </a:extLst>
            </p:cNvPr>
            <p:cNvSpPr/>
            <p:nvPr/>
          </p:nvSpPr>
          <p:spPr>
            <a:xfrm rot="-5400000">
              <a:off x="3941771" y="2143956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5" name="Google Shape;868;p275">
              <a:extLst>
                <a:ext uri="{683C7052-C417-41EF-9701-BD298B6EE50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C87D3DA-95C7-4FDD-BA3B-9617FDAD0D5B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6" name="Google Shape;869;p275">
              <a:extLst>
                <a:ext uri="{87AF736E-B0B7-4776-8CA2-8126ED56889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74EA8F-93ED-4944-8DA1-FFA1E62B5EE1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04</a:t>
              </a:r>
            </a:p>
          </p:txBody>
        </p:sp>
        <p:sp>
          <p:nvSpPr>
            <p:cNvPr id="27" name="Google Shape;851;p275">
              <a:extLst>
                <a:ext uri="{6AEDBCED-266F-4821-AD25-4DFB343E915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F5DD0F-B82D-420E-98FE-16C4456E4CE4}"/>
                </a:ext>
              </a:extLst>
            </p:cNvPr>
            <p:cNvSpPr/>
            <p:nvPr/>
          </p:nvSpPr>
          <p:spPr>
            <a:xfrm rot="-5400000">
              <a:off x="3941770" y="2752250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8" name="Google Shape;870;p275">
              <a:extLst>
                <a:ext uri="{F9065400-335C-4621-B717-A7437A79A5F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F1FB4DA-AAF4-48E1-B97B-E0D23C681A01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29" name="Google Shape;871;p275">
              <a:extLst>
                <a:ext uri="{6ED05546-88BF-409E-B055-44F5E7F2DB6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01E3BE7-5AA3-404A-9E79-1387D592260E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05</a:t>
              </a:r>
            </a:p>
          </p:txBody>
        </p:sp>
        <p:sp>
          <p:nvSpPr>
            <p:cNvPr id="30" name="Google Shape;857;p275">
              <a:extLst>
                <a:ext uri="{E21DACBB-1775-4FFE-949B-F2A68860F3A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5892EE-A4D6-4DA9-9AEF-F5C2D1067653}"/>
                </a:ext>
              </a:extLst>
            </p:cNvPr>
            <p:cNvSpPr/>
            <p:nvPr/>
          </p:nvSpPr>
          <p:spPr>
            <a:xfrm rot="-5400000">
              <a:off x="3941769" y="3360668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1" name="Google Shape;872;p275">
              <a:extLst>
                <a:ext uri="{25E637AC-886E-44DF-9F57-0D27BD9AAE3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E7F9C6-ACDD-4E58-BEF2-06D2263AC7DD}"/>
                </a:ext>
              </a:extLst>
            </p:cNvPr>
            <p:cNvSpPr/>
            <p:nvPr/>
          </p:nvSpPr>
          <p:spPr>
            <a:xfrm>
              <a:off x="4529278" y="3793820"/>
              <a:ext cx="3307470" cy="475949"/>
            </a:xfrm>
            <a:prstGeom prst="rect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2" name="Google Shape;873;p275">
              <a:extLst>
                <a:ext uri="{493CBD7C-ACE1-4DA1-ABCD-287D6F3A615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B7B89C-77AD-46A5-8A97-0CB25AA69B9C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06</a:t>
              </a:r>
            </a:p>
          </p:txBody>
        </p:sp>
        <p:sp>
          <p:nvSpPr>
            <p:cNvPr id="33" name="Google Shape;855;p275">
              <a:extLst>
                <a:ext uri="{AC55CBD8-EB3C-45DA-A35E-411A3C4269D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231762-BF24-4CF7-9880-6B2B1A268DDF}"/>
                </a:ext>
              </a:extLst>
            </p:cNvPr>
            <p:cNvSpPr/>
            <p:nvPr/>
          </p:nvSpPr>
          <p:spPr>
            <a:xfrm rot="-5400000">
              <a:off x="3941768" y="396920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4" name="Google Shape;874;p275">
              <a:extLst>
                <a:ext uri="{1AB0762D-8837-4399-B6FE-228B8A447B9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B995776-3A87-417C-8C9E-4A6F0B7B4DFB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3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35" name="Google Shape;875;p275">
              <a:extLst>
                <a:ext uri="{0B1E74FB-54D8-42AC-9E63-AD818083C2C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CBC83DF-EF55-4AD3-8F97-398EB771568C}"/>
                </a:ext>
              </a:extLst>
            </p:cNvPr>
            <p:cNvSpPr/>
            <p:nvPr/>
          </p:nvSpPr>
          <p:spPr>
            <a:xfrm>
              <a:off x="4076303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200" b="0" i="1" u="none" strike="noStrike" cap="none" dirty="0">
                  <a:solidFill>
                    <a:schemeClr val="dk1"/>
                  </a:solidFill>
                  <a:latin typeface="Public Sans"/>
                </a:rPr>
                <a:t>07</a:t>
              </a:r>
            </a:p>
          </p:txBody>
        </p:sp>
        <p:sp>
          <p:nvSpPr>
            <p:cNvPr id="36" name="Google Shape;853;p275">
              <a:extLst>
                <a:ext uri="{32803CBD-F1A8-4BFA-9069-F735044E848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8703B4B-DBBC-44E3-BE0D-E875442AE06F}"/>
                </a:ext>
              </a:extLst>
            </p:cNvPr>
            <p:cNvSpPr/>
            <p:nvPr/>
          </p:nvSpPr>
          <p:spPr>
            <a:xfrm rot="-5400000">
              <a:off x="3941767" y="4577867"/>
              <a:ext cx="144496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37" name="Google Shape;876;p275">
            <a:extLst>
              <a:ext uri="{082B3197-66A0-43E6-A76C-3251D4DEC35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ABB74E6-65F9-435C-98EB-744F335561A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8" name="Google Shape;877;p275">
            <a:extLst>
              <a:ext uri="{0AADF8BA-B49F-4482-9829-312C204D036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04288B-F14C-469A-B61F-4972F288D36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044081" y="26370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9" name="Google Shape;878;p275">
            <a:extLst>
              <a:ext uri="{76BFD45A-A316-4AD9-BBE6-8E9FD540058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B059BD4-9DFF-462B-97A0-C68909808AB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44081" y="808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0" name="Google Shape;879;p275">
            <a:extLst>
              <a:ext uri="{A3CE5F12-F6CF-4521-A674-25F2F70EB16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913DEE-7845-464E-A137-343155FFE96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44081" y="4465835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1" name="Google Shape;880;p275">
            <a:extLst>
              <a:ext uri="{ABCB0D3B-117F-4AB2-ABE3-45A0E995069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494DF03-43EA-4B93-A17D-DE9B0595265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4081" y="38562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2" name="Google Shape;881;p275">
            <a:extLst>
              <a:ext uri="{C9CDB7D2-F310-434E-812A-BF20ED158FB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0B5B55-CD8A-41D9-A004-FDCD239E776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044081" y="32466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3" name="Google Shape;882;p275">
            <a:extLst>
              <a:ext uri="{EC5E41E1-30B3-4748-B125-E8644FBC295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D7BFCA-5122-41C2-9FC9-236D74C437C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044081" y="20274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4" name="Google Shape;883;p275">
            <a:extLst>
              <a:ext uri="{7A953BFB-D676-4E22-977C-F6C8078051B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085EFA-B0E3-4DAC-86B8-31285872BFA7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044081" y="1417836"/>
            <a:ext cx="3070107" cy="358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1B4D4CC7-673C-4DEB-863A-25B79AA8A3D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5;p276">
            <a:extLst>
              <a:ext uri="{C1A4455C-3823-432B-AFB2-DCE04F8F734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EBAB1D-AF1F-4B1E-B204-F308DDC41FEC}"/>
              </a:ext>
            </a:extLst>
          </p:cNvPr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05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id="3" name="Google Shape;886;p276" descr="Shape&#10;&#10;Description automatically generated with low confidence">
            <a:extLst>
              <a:ext uri="{A6158390-AEDC-434D-B297-A290A0A7866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5E83AB-4009-4ACC-8DE2-CB2BF1F199D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7;p276">
            <a:extLst>
              <a:ext uri="{743B7FF9-50C9-4C4D-A8DF-97FE911097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AB4768-F265-4D8C-8B14-BA9A3D90EC21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888;p276">
            <a:extLst>
              <a:ext uri="{9FB2053D-0752-485D-9D94-C5BC0BD7763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1C52BC-7C07-43CA-837D-974843721BA2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" name="Google Shape;889;p276">
            <a:extLst>
              <a:ext uri="{63D25672-6027-489A-A64E-A490BA53B2B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1FD0ECA-65B8-4D46-A97D-5113A5DF9753}"/>
              </a:ext>
            </a:extLst>
          </p:cNvPr>
          <p:cNvGrpSpPr/>
          <p:nvPr/>
        </p:nvGrpSpPr>
        <p:grpSpPr>
          <a:xfrm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890;p276">
              <a:extLst>
                <a:ext uri="{B217418A-287F-4379-8E5D-DBE4E76C0D7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F9EFB6-375F-4EB5-A1C2-2A9438402F35}"/>
                </a:ext>
              </a:extLst>
            </p:cNvPr>
            <p:cNvCxnSpPr>
              <a:endCxn id="17" idx="2"/>
            </p:cNvCxnSpPr>
            <p:nvPr/>
          </p:nvCxnSpPr>
          <p:spPr>
            <a:xfrm rot="10800000" flipH="1">
              <a:off x="2484438" y="969050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893;p276">
              <a:extLst>
                <a:ext uri="{1EF950E7-E3B3-4473-A6E7-E31432146BE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AA78092-7CAC-4132-BDA2-CAB5988C6C4C}"/>
                </a:ext>
              </a:extLst>
            </p:cNvPr>
            <p:cNvCxnSpPr>
              <a:endCxn id="2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895;p276">
              <a:extLst>
                <a:ext uri="{6D001B36-DAE2-401D-AE6E-62305CCE661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E6A22E2-9BED-4687-926C-F5489EB4203B}"/>
                </a:ext>
              </a:extLst>
            </p:cNvPr>
            <p:cNvCxnSpPr>
              <a:endCxn id="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897;p276">
              <a:extLst>
                <a:ext uri="{40ABAC50-2FC2-4C0A-9DD6-B238EC577CB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F74D32-66DB-4BDD-8638-991A8846DBDF}"/>
                </a:ext>
              </a:extLst>
            </p:cNvPr>
            <p:cNvCxnSpPr>
              <a:endCxn id="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899;p276">
              <a:extLst>
                <a:ext uri="{D8AACEE4-7D49-4E6F-B4C9-3F08C0780FE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11DA968-F879-404A-8651-CFAB1A0F8DF4}"/>
                </a:ext>
              </a:extLst>
            </p:cNvPr>
            <p:cNvCxnSpPr>
              <a:endCxn id="2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01;p276">
              <a:extLst>
                <a:ext uri="{F2B29D23-685A-4F42-8C03-3830846D0F3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9D71149-778F-4051-9467-56BB22DA2F20}"/>
                </a:ext>
              </a:extLst>
            </p:cNvPr>
            <p:cNvCxnSpPr>
              <a:endCxn id="2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03;p276">
              <a:extLst>
                <a:ext uri="{96DD1E46-B0D6-4AE3-B4AA-E44BD5DEDE3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A0320CA-8BD1-4110-8637-F130BF1B501D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2484306" y="2825752"/>
              <a:ext cx="9360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891;p276">
              <a:extLst>
                <a:ext uri="{373268AC-7B32-4043-AD4F-CF30E6F4FA5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509225F-E9B6-4467-BA70-2072D2627FAE}"/>
                </a:ext>
              </a:extLst>
            </p:cNvPr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grpSp>
          <p:nvGrpSpPr>
            <p:cNvPr id="15" name="Google Shape;905;p276">
              <a:extLst>
                <a:ext uri="{3B79D587-D37A-4E00-9993-FB7B9D4AAFC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6864622-A3B2-4F98-AAB8-2A169B69F0C8}"/>
                </a:ext>
              </a:extLst>
            </p:cNvPr>
            <p:cNvGrpSpPr/>
            <p:nvPr/>
          </p:nvGrpSpPr>
          <p:grpSpPr>
            <a:xfrm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06;p276">
                <a:extLst>
                  <a:ext uri="{53CB47B1-5A8C-460E-894B-4D101D33AA1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C7069D8-C827-417D-A91A-C9CF346A900F}"/>
                  </a:ext>
                </a:extLst>
              </p:cNvPr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892;p276">
                  <a:extLst>
                    <a:ext uri="{CC387410-9268-44EC-AB4C-CE410BB0CAFD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6C94F2-6478-4848-8ED5-5661D37D9ADF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907;p276">
                  <a:extLst>
                    <a:ext uri="{241FBBFF-0284-46AB-88E1-7A21C015282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0B35E0-2103-479B-8206-3917EA8B8773}"/>
                    </a:ext>
                  </a:extLst>
                </p:cNvPr>
                <p:cNvSpPr/>
                <p:nvPr/>
              </p:nvSpPr>
              <p:spPr>
                <a:xfrm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1</a:t>
                  </a:r>
                </a:p>
              </p:txBody>
            </p:sp>
          </p:grpSp>
          <p:grpSp>
            <p:nvGrpSpPr>
              <p:cNvPr id="19" name="Google Shape;908;p276">
                <a:extLst>
                  <a:ext uri="{02261F38-1CC8-497E-9DF0-300CF9EC9BD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2F15118-CFB5-4E4F-B022-B6D69041D76C}"/>
                  </a:ext>
                </a:extLst>
              </p:cNvPr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894;p276">
                  <a:extLst>
                    <a:ext uri="{7412D131-C2FB-4372-B8B3-92331285436D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8FDA5F1-2192-465D-8EA7-2460A5C7663F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909;p276">
                  <a:extLst>
                    <a:ext uri="{70F8A7BB-373C-466E-8000-D5F53488BB1C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6AE21F3-6EA9-4636-80CE-0E4B1E32E75F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2</a:t>
                  </a:r>
                </a:p>
              </p:txBody>
            </p:sp>
          </p:grpSp>
          <p:grpSp>
            <p:nvGrpSpPr>
              <p:cNvPr id="22" name="Google Shape;910;p276">
                <a:extLst>
                  <a:ext uri="{FE635727-0403-405B-875D-3E06C51FDDA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017053-76B4-4C88-98C8-D8C06E140E2A}"/>
                  </a:ext>
                </a:extLst>
              </p:cNvPr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02;p276">
                  <a:extLst>
                    <a:ext uri="{3BE70E75-7FEF-47BB-9BAD-84AD64D24982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C89861E-6ED6-4012-8D14-C61E014E25E7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4" name="Google Shape;911;p276">
                  <a:extLst>
                    <a:ext uri="{B84CA812-4A9B-4D7F-902F-2C3FCC502C4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2577BD-3F8D-4C95-BA5F-6E6118A44C10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5</a:t>
                  </a:r>
                </a:p>
              </p:txBody>
            </p:sp>
          </p:grpSp>
          <p:grpSp>
            <p:nvGrpSpPr>
              <p:cNvPr id="25" name="Google Shape;912;p276">
                <a:extLst>
                  <a:ext uri="{7A32AADE-E2D8-4DDC-A6D9-780A87F1B44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97E413-A82B-4A98-A08F-9BA42A61E1E8}"/>
                  </a:ext>
                </a:extLst>
              </p:cNvPr>
              <p:cNvGrpSpPr/>
              <p:nvPr/>
            </p:nvGrpSpPr>
            <p:grpSpPr>
              <a:xfrm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00;p276">
                  <a:extLst>
                    <a:ext uri="{93A740C9-E200-4EE5-9419-04A88E9EAB7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0C93900-20E5-4D7D-902A-B380CC9A0198}"/>
                    </a:ext>
                  </a:extLst>
                </p:cNvPr>
                <p:cNvSpPr/>
                <p:nvPr/>
              </p:nvSpPr>
              <p:spPr>
                <a:xfrm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913;p276">
                  <a:extLst>
                    <a:ext uri="{6978A304-CFDF-4368-ABA5-E4340D6EABFB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6AB7B58-2A01-4393-9AB2-3A0CFE4F03C4}"/>
                    </a:ext>
                  </a:extLst>
                </p:cNvPr>
                <p:cNvSpPr/>
                <p:nvPr/>
              </p:nvSpPr>
              <p:spPr>
                <a:xfrm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6</a:t>
                  </a:r>
                </a:p>
              </p:txBody>
            </p:sp>
          </p:grpSp>
          <p:grpSp>
            <p:nvGrpSpPr>
              <p:cNvPr id="28" name="Google Shape;914;p276">
                <a:extLst>
                  <a:ext uri="{CCA4A811-B2E1-44C9-AE6C-EC91DFB7386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0FF993B-3096-4F83-9352-A2974A4F18DF}"/>
                  </a:ext>
                </a:extLst>
              </p:cNvPr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896;p276">
                  <a:extLst>
                    <a:ext uri="{0099519E-22EC-462E-B9EC-A2B50FF0102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B021D8D-423F-4295-B29A-843F853A6F4F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0" name="Google Shape;915;p276">
                  <a:extLst>
                    <a:ext uri="{D876D90B-6DC6-47D2-B7FD-77768483FACB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AF307F0-DA64-4C78-BD27-63F72746E625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3</a:t>
                  </a:r>
                </a:p>
              </p:txBody>
            </p:sp>
          </p:grpSp>
          <p:grpSp>
            <p:nvGrpSpPr>
              <p:cNvPr id="31" name="Google Shape;916;p276">
                <a:extLst>
                  <a:ext uri="{E813D543-A6DB-4406-B5E9-7605C46383C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8B4954B-0ACA-40B1-8E87-A90587EE00E8}"/>
                  </a:ext>
                </a:extLst>
              </p:cNvPr>
              <p:cNvGrpSpPr/>
              <p:nvPr/>
            </p:nvGrpSpPr>
            <p:grpSpPr>
              <a:xfrm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04;p276">
                  <a:extLst>
                    <a:ext uri="{6F12417B-9336-4BF2-BAFC-0A2E20DE6F02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6F1CE6E-2C44-41D2-A23A-83A1C20FBA7B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917;p276">
                  <a:extLst>
                    <a:ext uri="{826866DB-6953-4C2A-A4BE-7A709193925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9F0A063-32B4-4113-9904-3A477DCF880C}"/>
                    </a:ext>
                  </a:extLst>
                </p:cNvPr>
                <p:cNvSpPr/>
                <p:nvPr/>
              </p:nvSpPr>
              <p:spPr>
                <a:xfrm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4</a:t>
                  </a:r>
                </a:p>
              </p:txBody>
            </p:sp>
          </p:grpSp>
          <p:grpSp>
            <p:nvGrpSpPr>
              <p:cNvPr id="34" name="Google Shape;918;p276">
                <a:extLst>
                  <a:ext uri="{2A12743D-4C15-4F49-B9AC-AADC0C35B57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F7FA33-6B68-412F-94B6-255970F70B13}"/>
                  </a:ext>
                </a:extLst>
              </p:cNvPr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898;p276">
                  <a:extLst>
                    <a:ext uri="{9A096ECC-6C36-4B80-9D40-53890964F29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E4E90D-F3C1-40F0-995C-0522D82719AE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6" name="Google Shape;919;p276">
                  <a:extLst>
                    <a:ext uri="{53486E3E-6264-47AE-B576-BC2E9A41741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2C482C-AA6C-4059-8D3F-43C8BCE06419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37" name="Google Shape;920;p276">
            <a:extLst>
              <a:ext uri="{F203E487-34A8-4CEF-89AA-42622BE2479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BD4B18C-B046-4DC7-96CD-3D7AAA75E4C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8" name="Google Shape;921;p276">
            <a:extLst>
              <a:ext uri="{6DC30F79-3E65-47C8-A757-A11B9CC9C86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A2635B0-72A7-4DED-986B-F09D78BA8154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9" name="Google Shape;922;p276">
            <a:extLst>
              <a:ext uri="{2863007F-43D8-43D5-9D62-1C32E1CE93F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53A0D9D-FB74-4C6A-8D1C-ACEDC4CC3B2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0" name="Google Shape;923;p276">
            <a:extLst>
              <a:ext uri="{CD34BE57-9F87-430A-AAF7-57CCD65E4BE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24B4792-0AEC-4998-9294-826C0C09C1F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1" name="Google Shape;924;p276">
            <a:extLst>
              <a:ext uri="{A88D233C-AB91-4B94-BB1B-70AAC9E7516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D6813D-89A1-452F-B6FC-C5FDC1FA99B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2" name="Google Shape;925;p276">
            <a:extLst>
              <a:ext uri="{9080648D-4809-404A-9F44-871D8A2D045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978E655-5011-440E-83C4-FA12B175275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3" name="Google Shape;926;p276">
            <a:extLst>
              <a:ext uri="{6125CA4E-00AF-42A5-87DF-F90579679E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771CD4F-1498-441E-B990-915F8A4705C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4" name="Google Shape;927;p276">
            <a:extLst>
              <a:ext uri="{8BAABB17-6AF6-4647-BF85-0F6732F8FFE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C4E1760-084B-404E-9D93-255583089E3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11EAF93-AA5D-4862-B1E3-C46D0F824227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9;p277">
            <a:extLst>
              <a:ext uri="{DBEBDE97-415D-4978-A6E1-266C3EA51E9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39AE47E-EE89-46A1-A3DB-0236DC3CA4F9}"/>
              </a:ext>
            </a:extLst>
          </p:cNvPr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05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id="3" name="Google Shape;930;p277" descr="Shape&#10;&#10;Description automatically generated with low confidence">
            <a:extLst>
              <a:ext uri="{67D3FA46-9330-40BD-A698-E28D747C5C6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B642EA-FD6A-4EE2-9332-2BF01230A71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1;p277">
            <a:extLst>
              <a:ext uri="{7BD731A7-D417-4980-9346-051EC06BF12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B2BB44-CB0D-4D03-9B52-F4328051F179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932;p277">
            <a:extLst>
              <a:ext uri="{17FE42DD-C992-4B97-9EA9-0D4128B781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59DD75-4075-4604-B757-EE948CCADCDA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" name="Google Shape;933;p277">
            <a:extLst>
              <a:ext uri="{E7CB68BF-1040-4932-A434-2207B154F1E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73FE07-AC1F-45BC-8A85-B3BA3F10AA5D}"/>
              </a:ext>
            </a:extLst>
          </p:cNvPr>
          <p:cNvGrpSpPr/>
          <p:nvPr/>
        </p:nvGrpSpPr>
        <p:grpSpPr>
          <a:xfrm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934;p277">
              <a:extLst>
                <a:ext uri="{F9F080D4-8915-40A7-886F-609A3119803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61938EB-7511-457B-AB68-F4E8966E194B}"/>
                </a:ext>
              </a:extLst>
            </p:cNvPr>
            <p:cNvCxnSpPr>
              <a:endCxn id="17" idx="2"/>
            </p:cNvCxnSpPr>
            <p:nvPr/>
          </p:nvCxnSpPr>
          <p:spPr>
            <a:xfrm rot="10800000" flipH="1">
              <a:off x="2484438" y="969050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937;p277">
              <a:extLst>
                <a:ext uri="{41B3D73F-DB10-4731-9FA8-96D73802398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1B7F344-0D91-42D6-985A-6EBE5BE913E7}"/>
                </a:ext>
              </a:extLst>
            </p:cNvPr>
            <p:cNvCxnSpPr>
              <a:endCxn id="2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939;p277">
              <a:extLst>
                <a:ext uri="{CAD960A1-1C10-40FE-8DBC-99AF54E09C8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1158ABD-A02C-4AD3-AE64-B1B5D438A66B}"/>
                </a:ext>
              </a:extLst>
            </p:cNvPr>
            <p:cNvCxnSpPr>
              <a:endCxn id="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941;p277">
              <a:extLst>
                <a:ext uri="{73B0CFBA-56BD-4021-9CFA-89B15691A33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12FBE0C-7ACA-4981-8CD5-7DA885EAF9E7}"/>
                </a:ext>
              </a:extLst>
            </p:cNvPr>
            <p:cNvCxnSpPr>
              <a:endCxn id="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943;p277">
              <a:extLst>
                <a:ext uri="{C1623007-77D7-49D1-B000-E3EF52800D3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8137D62-C16B-4CA7-99A4-9B1B280EF3DD}"/>
                </a:ext>
              </a:extLst>
            </p:cNvPr>
            <p:cNvCxnSpPr>
              <a:endCxn id="2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45;p277">
              <a:extLst>
                <a:ext uri="{183E27F2-A989-48CB-B349-359519C5BF1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B06B56-C3F2-4605-A6D4-A81B2476FC77}"/>
                </a:ext>
              </a:extLst>
            </p:cNvPr>
            <p:cNvCxnSpPr>
              <a:endCxn id="2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47;p277">
              <a:extLst>
                <a:ext uri="{BA17BC9A-19BD-4C83-BA94-08DB42F6011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328E24E-8ECD-4F9F-9C7F-CA6B62DBE483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2484306" y="2825752"/>
              <a:ext cx="9360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935;p277">
              <a:extLst>
                <a:ext uri="{42B8AB74-E230-4BFE-96A8-FC90E2A0949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24C5C3-EBDC-45D1-A1E6-3E9E7D05EB19}"/>
                </a:ext>
              </a:extLst>
            </p:cNvPr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grpSp>
          <p:nvGrpSpPr>
            <p:cNvPr id="15" name="Google Shape;949;p277">
              <a:extLst>
                <a:ext uri="{30C11314-E1F2-48B1-A02C-56AC5B26946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0458026-27B7-4197-AFE9-D54411EDBB8F}"/>
                </a:ext>
              </a:extLst>
            </p:cNvPr>
            <p:cNvGrpSpPr/>
            <p:nvPr/>
          </p:nvGrpSpPr>
          <p:grpSpPr>
            <a:xfrm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50;p277">
                <a:extLst>
                  <a:ext uri="{E277473F-174E-4AE1-ABCE-D39E9F6F050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267D78C-7326-4195-A654-E12EB3C58552}"/>
                  </a:ext>
                </a:extLst>
              </p:cNvPr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936;p277">
                  <a:extLst>
                    <a:ext uri="{87B933AC-9FE7-4DB3-BA1E-FBC0D032FDA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1BE2B84-4A01-423A-ABAE-FA1D989F7547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951;p277">
                  <a:extLst>
                    <a:ext uri="{5A75DE39-EA54-4473-8F3A-F0EC4326D744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123AE1-182B-4B03-9FF7-3E0D1196839F}"/>
                    </a:ext>
                  </a:extLst>
                </p:cNvPr>
                <p:cNvSpPr/>
                <p:nvPr/>
              </p:nvSpPr>
              <p:spPr>
                <a:xfrm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1</a:t>
                  </a:r>
                </a:p>
              </p:txBody>
            </p:sp>
          </p:grpSp>
          <p:grpSp>
            <p:nvGrpSpPr>
              <p:cNvPr id="19" name="Google Shape;952;p277">
                <a:extLst>
                  <a:ext uri="{763719BD-4388-4AC8-B957-B78B84D7685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35AA24-18E4-40F5-BA8E-E595872971C5}"/>
                  </a:ext>
                </a:extLst>
              </p:cNvPr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938;p277">
                  <a:extLst>
                    <a:ext uri="{97071B88-DDF9-4163-874D-1BE81A8CD495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988566-DE84-4CB6-8C6C-E0DD5FEA2202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953;p277">
                  <a:extLst>
                    <a:ext uri="{2ED0990C-30DB-48B0-B5EE-BB7C06AEF084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4148D9E-69BE-4792-A061-C9D5448C7617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2</a:t>
                  </a:r>
                </a:p>
              </p:txBody>
            </p:sp>
          </p:grpSp>
          <p:grpSp>
            <p:nvGrpSpPr>
              <p:cNvPr id="22" name="Google Shape;954;p277">
                <a:extLst>
                  <a:ext uri="{27972048-BA94-4068-8083-86465D24FE6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254294-34F0-45BA-B157-4267B00AD1E9}"/>
                  </a:ext>
                </a:extLst>
              </p:cNvPr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46;p277">
                  <a:extLst>
                    <a:ext uri="{9AFC40BD-484B-4AE7-9A4A-341D039F11F4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08F3F24-2E49-4A4B-8CD2-D9AC1D2F49BE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4" name="Google Shape;955;p277">
                  <a:extLst>
                    <a:ext uri="{764A684D-4A92-4842-8DCC-572394F9D67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28CA7CB-97FC-48A3-A4C5-A2D09E14B1DE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5</a:t>
                  </a:r>
                </a:p>
              </p:txBody>
            </p:sp>
          </p:grpSp>
          <p:grpSp>
            <p:nvGrpSpPr>
              <p:cNvPr id="25" name="Google Shape;956;p277">
                <a:extLst>
                  <a:ext uri="{CDF89CAF-B040-410D-987D-0FD494FD694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1742620-1048-47CB-B55B-161D4E14781E}"/>
                  </a:ext>
                </a:extLst>
              </p:cNvPr>
              <p:cNvGrpSpPr/>
              <p:nvPr/>
            </p:nvGrpSpPr>
            <p:grpSpPr>
              <a:xfrm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44;p277">
                  <a:extLst>
                    <a:ext uri="{BD116337-022C-488E-B426-DC596C5BF71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8C27DE-0E00-42C2-ABAF-995DD13BA321}"/>
                    </a:ext>
                  </a:extLst>
                </p:cNvPr>
                <p:cNvSpPr/>
                <p:nvPr/>
              </p:nvSpPr>
              <p:spPr>
                <a:xfrm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957;p277">
                  <a:extLst>
                    <a:ext uri="{D21A0645-5D74-4115-B720-BF1CA810A56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7E7199-D99B-47FC-8A63-36CA9623FBC6}"/>
                    </a:ext>
                  </a:extLst>
                </p:cNvPr>
                <p:cNvSpPr/>
                <p:nvPr/>
              </p:nvSpPr>
              <p:spPr>
                <a:xfrm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6</a:t>
                  </a:r>
                </a:p>
              </p:txBody>
            </p:sp>
          </p:grpSp>
          <p:grpSp>
            <p:nvGrpSpPr>
              <p:cNvPr id="28" name="Google Shape;958;p277">
                <a:extLst>
                  <a:ext uri="{9A79368D-DA3A-407B-A49E-66C01BAC468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9020E6F-F8CB-4394-9F96-CBD618624DA1}"/>
                  </a:ext>
                </a:extLst>
              </p:cNvPr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940;p277">
                  <a:extLst>
                    <a:ext uri="{32CF1C08-F796-4C3D-A101-F5D960220FCC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2A86B56-C89B-41D2-96CF-107BF612F78D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0" name="Google Shape;959;p277">
                  <a:extLst>
                    <a:ext uri="{2A4748B1-8566-45EA-A9B6-E9FCF1B3EFF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B4D339-5352-4C06-8466-BCAE81AB87B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3</a:t>
                  </a:r>
                </a:p>
              </p:txBody>
            </p:sp>
          </p:grpSp>
          <p:grpSp>
            <p:nvGrpSpPr>
              <p:cNvPr id="31" name="Google Shape;960;p277">
                <a:extLst>
                  <a:ext uri="{423A13DF-13E0-493B-95F2-C4C6F4111F1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F42F02-459A-4850-BDF1-9A925FFD7E1B}"/>
                  </a:ext>
                </a:extLst>
              </p:cNvPr>
              <p:cNvGrpSpPr/>
              <p:nvPr/>
            </p:nvGrpSpPr>
            <p:grpSpPr>
              <a:xfrm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48;p277">
                  <a:extLst>
                    <a:ext uri="{3A2EDCAB-B297-4692-B7C7-5CD8E943436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4E64D3-A611-4C40-84C2-F2F0EC37550F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961;p277">
                  <a:extLst>
                    <a:ext uri="{63F7A9F3-64E4-490E-9C4F-012D439DFB2A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ECC4707-9B64-4CC5-9498-E42284FB92B8}"/>
                    </a:ext>
                  </a:extLst>
                </p:cNvPr>
                <p:cNvSpPr/>
                <p:nvPr/>
              </p:nvSpPr>
              <p:spPr>
                <a:xfrm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4</a:t>
                  </a:r>
                </a:p>
              </p:txBody>
            </p:sp>
          </p:grpSp>
          <p:grpSp>
            <p:nvGrpSpPr>
              <p:cNvPr id="34" name="Google Shape;962;p277">
                <a:extLst>
                  <a:ext uri="{3374FD78-B82F-4150-AFEE-5DE9139251A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40FE2E-82B9-4742-87EB-E1AC9A93F4A2}"/>
                  </a:ext>
                </a:extLst>
              </p:cNvPr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942;p277">
                  <a:extLst>
                    <a:ext uri="{0F0CDACF-0D4E-4148-BD42-D97D2767EC7B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2929701-3416-458C-BB30-372E6428CAA7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6" name="Google Shape;963;p277">
                  <a:extLst>
                    <a:ext uri="{3B7D8212-331A-4677-9E35-A2FB7AB6777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790575F-9F3F-4BE4-8511-6F5925929643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rgbClr val="223669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37" name="Google Shape;964;p277">
            <a:extLst>
              <a:ext uri="{DE52FA6B-AF2F-4D31-A20B-EC3EA67C253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BBD1801-9879-4FA7-A421-34FF9958DFE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8" name="Google Shape;965;p277">
            <a:extLst>
              <a:ext uri="{355C2388-756C-4D0E-8135-E7C5334ACB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B777DB-0151-42CC-BEB8-D89C4EA093F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9" name="Google Shape;966;p277">
            <a:extLst>
              <a:ext uri="{36E483E5-B1CD-4B15-AA53-EE14076CA44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8020F0-9318-4DE8-B680-CD42284895E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0" name="Google Shape;967;p277">
            <a:extLst>
              <a:ext uri="{EC5DD84E-3629-42C4-A5C1-8306F215989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3968B7A-95CB-4C74-B368-E5291A5F503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1" name="Google Shape;968;p277">
            <a:extLst>
              <a:ext uri="{43E29A5D-042B-4B47-8DD3-D90398F1648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4C1303-D206-4529-BF96-0ED5058FA36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2" name="Google Shape;969;p277">
            <a:extLst>
              <a:ext uri="{9BE2E75D-2D9E-4C16-9372-9E5C7A146BB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F209F2F-15CE-4B02-B9E2-524DC0706D9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3" name="Google Shape;970;p277">
            <a:extLst>
              <a:ext uri="{E5AAA455-17FA-4CC6-8060-7923A1EECC5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FC268F-8464-4CE2-B3C0-429B544FB4E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4" name="Google Shape;971;p277">
            <a:extLst>
              <a:ext uri="{EF11E550-7850-429A-B3BB-31E807C1F0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848254-C6DE-4129-97E6-7B6B1552F2D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DC92C030-54C6-4CF0-B0DD-F532D95785D7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3;p278">
            <a:extLst>
              <a:ext uri="{5AFF5E3C-0760-4CE0-9FE2-927EA0233D2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783A156-A70C-4795-ADD8-FFBA73F8C88F}"/>
              </a:ext>
            </a:extLst>
          </p:cNvPr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n-US" sz="105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pic>
        <p:nvPicPr>
          <p:cNvPr id="3" name="Google Shape;974;p278" descr="Shape&#10;&#10;Description automatically generated with low confidence">
            <a:extLst>
              <a:ext uri="{FC81E53F-3310-46AD-A36B-793C694B374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9113207-3EFD-4079-9EE3-A4066271F8E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5;p278">
            <a:extLst>
              <a:ext uri="{AD4E2072-2D02-48F7-97A7-18DBE8D2CA7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9937740-82BB-4449-AC89-7DFA2BCE9D8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976;p278">
            <a:extLst>
              <a:ext uri="{C5E27FFE-1C1A-464B-897A-5131C5A9E0F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7079291-15B1-421F-B6E4-D21256879F8C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" name="Google Shape;977;p278">
            <a:extLst>
              <a:ext uri="{CBA270A4-E311-4443-A4AB-AEF062DEC91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EAF430-DE60-41A1-83DA-FD9FDD01C410}"/>
              </a:ext>
            </a:extLst>
          </p:cNvPr>
          <p:cNvGrpSpPr/>
          <p:nvPr/>
        </p:nvGrpSpPr>
        <p:grpSpPr>
          <a:xfrm>
            <a:off x="716012" y="759582"/>
            <a:ext cx="3556067" cy="4132337"/>
            <a:chOff x="520699" y="759582"/>
            <a:chExt cx="3556067" cy="4132337"/>
          </a:xfrm>
        </p:grpSpPr>
        <p:cxnSp>
          <p:nvCxnSpPr>
            <p:cNvPr id="7" name="Google Shape;978;p278">
              <a:extLst>
                <a:ext uri="{79206EDA-85A2-4734-9276-0A5E18DAE12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D4D9089-9824-4A06-A184-01853BA46BAD}"/>
                </a:ext>
              </a:extLst>
            </p:cNvPr>
            <p:cNvCxnSpPr>
              <a:endCxn id="17" idx="2"/>
            </p:cNvCxnSpPr>
            <p:nvPr/>
          </p:nvCxnSpPr>
          <p:spPr>
            <a:xfrm rot="10800000" flipH="1">
              <a:off x="2484438" y="969050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981;p278">
              <a:extLst>
                <a:ext uri="{CB0C20F6-B9B5-47D4-9FCB-C26F65B49E6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1DC6C77-6058-4B4F-8B9E-BA29C5EC86AC}"/>
                </a:ext>
              </a:extLst>
            </p:cNvPr>
            <p:cNvCxnSpPr>
              <a:endCxn id="2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983;p278">
              <a:extLst>
                <a:ext uri="{81DFCFE5-36FF-40C1-BF33-1A109317BEA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33105C-4505-4CEF-A0CD-8D78F5B180CF}"/>
                </a:ext>
              </a:extLst>
            </p:cNvPr>
            <p:cNvCxnSpPr>
              <a:endCxn id="2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985;p278">
              <a:extLst>
                <a:ext uri="{C1A297E1-7D6D-434E-819F-219D1974BD2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D4B8CB0-5A7B-4789-AE37-556CEAD6FB4B}"/>
                </a:ext>
              </a:extLst>
            </p:cNvPr>
            <p:cNvCxnSpPr>
              <a:endCxn id="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987;p278">
              <a:extLst>
                <a:ext uri="{46501253-1B0E-4110-A368-1E2A798C9F3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2C28201-346B-4273-9DE3-309B63F9196C}"/>
                </a:ext>
              </a:extLst>
            </p:cNvPr>
            <p:cNvCxnSpPr>
              <a:endCxn id="2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989;p278">
              <a:extLst>
                <a:ext uri="{FC13E4E6-45B9-4582-9517-A47AD8D3076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66AA703-29F3-48FD-ADD5-BBC905EE2045}"/>
                </a:ext>
              </a:extLst>
            </p:cNvPr>
            <p:cNvCxnSpPr>
              <a:endCxn id="2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3" name="Google Shape;991;p278">
              <a:extLst>
                <a:ext uri="{C256235A-DD7C-4456-9219-71A60669128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01D365D-C858-4A3A-A269-84B7A67F6082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2484306" y="2825752"/>
              <a:ext cx="9360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4" name="Google Shape;979;p278">
              <a:extLst>
                <a:ext uri="{D1F360CE-ACAA-4A66-979A-464D672EA63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57F6219-5459-471B-9FF0-6F6FB1C0C585}"/>
                </a:ext>
              </a:extLst>
            </p:cNvPr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grpSp>
          <p:nvGrpSpPr>
            <p:cNvPr id="15" name="Google Shape;993;p278">
              <a:extLst>
                <a:ext uri="{F902426C-8F14-4D2A-909C-9A0F7478C33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9E1B69-BAA2-430E-AD27-C6B31A1721DD}"/>
                </a:ext>
              </a:extLst>
            </p:cNvPr>
            <p:cNvGrpSpPr/>
            <p:nvPr/>
          </p:nvGrpSpPr>
          <p:grpSpPr>
            <a:xfrm>
              <a:off x="3420306" y="759582"/>
              <a:ext cx="656460" cy="4132337"/>
              <a:chOff x="3522182" y="752447"/>
              <a:chExt cx="656468" cy="4132036"/>
            </a:xfrm>
          </p:grpSpPr>
          <p:grpSp>
            <p:nvGrpSpPr>
              <p:cNvPr id="16" name="Google Shape;994;p278">
                <a:extLst>
                  <a:ext uri="{507E4913-A8E7-4E30-B70C-419E1E58FE1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376476-B616-4E70-B23D-E6A6B31AEE50}"/>
                  </a:ext>
                </a:extLst>
              </p:cNvPr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7" name="Google Shape;980;p278">
                  <a:extLst>
                    <a:ext uri="{F04874B0-4934-4E26-A8CD-D9E8D5EB34C2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406E674-366F-441C-B85F-497296A48A21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995;p278">
                  <a:extLst>
                    <a:ext uri="{A919C4E7-7B8C-4432-9CFF-3BBD8F2F34D6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61470A7-6704-42E9-9070-E9EEEF54C52D}"/>
                    </a:ext>
                  </a:extLst>
                </p:cNvPr>
                <p:cNvSpPr/>
                <p:nvPr/>
              </p:nvSpPr>
              <p:spPr>
                <a:xfrm>
                  <a:off x="3759470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1</a:t>
                  </a:r>
                </a:p>
              </p:txBody>
            </p:sp>
          </p:grpSp>
          <p:grpSp>
            <p:nvGrpSpPr>
              <p:cNvPr id="19" name="Google Shape;996;p278">
                <a:extLst>
                  <a:ext uri="{2B47C805-FDFB-4467-8BF0-936B02FA28E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CE8653A-7DE1-4B21-A435-EE6CA3955491}"/>
                  </a:ext>
                </a:extLst>
              </p:cNvPr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20" name="Google Shape;982;p278">
                  <a:extLst>
                    <a:ext uri="{25D6853F-00FB-446E-9868-4B951201E5ED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FA40168-305A-44F9-9C0E-67810E754B84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997;p278">
                  <a:extLst>
                    <a:ext uri="{B8512769-6DF4-4A9E-9286-10225A92266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927DFA4-0829-4221-819F-68479B3D8A69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2</a:t>
                  </a:r>
                </a:p>
              </p:txBody>
            </p:sp>
          </p:grpSp>
          <p:grpSp>
            <p:nvGrpSpPr>
              <p:cNvPr id="22" name="Google Shape;998;p278">
                <a:extLst>
                  <a:ext uri="{A11D1C16-1F75-46B4-93B5-60C38714950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408726-5B27-4C01-88DB-86BF9A98DE43}"/>
                  </a:ext>
                </a:extLst>
              </p:cNvPr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23" name="Google Shape;990;p278">
                  <a:extLst>
                    <a:ext uri="{88B2AEEC-0F30-4D0D-A0B5-9D7909FC0BCE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1640DE1-C7E1-4299-A760-9C933C125035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4" name="Google Shape;999;p278">
                  <a:extLst>
                    <a:ext uri="{09C043C2-BC7E-4F14-A0B9-C19802699561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49C3EBD-2145-4F25-8850-E16E3B5C818F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5</a:t>
                  </a:r>
                </a:p>
              </p:txBody>
            </p:sp>
          </p:grpSp>
          <p:grpSp>
            <p:nvGrpSpPr>
              <p:cNvPr id="25" name="Google Shape;1000;p278">
                <a:extLst>
                  <a:ext uri="{B830FF30-4CE3-4557-8F2D-06501624FC4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92F888-7949-4591-AD18-4E69D1DD525E}"/>
                  </a:ext>
                </a:extLst>
              </p:cNvPr>
              <p:cNvGrpSpPr/>
              <p:nvPr/>
            </p:nvGrpSpPr>
            <p:grpSpPr>
              <a:xfrm>
                <a:off x="3522182" y="3846258"/>
                <a:ext cx="656467" cy="419144"/>
                <a:chOff x="3522182" y="3844986"/>
                <a:chExt cx="656467" cy="419144"/>
              </a:xfrm>
            </p:grpSpPr>
            <p:sp>
              <p:nvSpPr>
                <p:cNvPr id="26" name="Google Shape;988;p278">
                  <a:extLst>
                    <a:ext uri="{1C20C8E1-45D9-4548-9CEE-4A5D4B47F244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256882-0BB5-4ABD-A586-B6A229088EE5}"/>
                    </a:ext>
                  </a:extLst>
                </p:cNvPr>
                <p:cNvSpPr/>
                <p:nvPr/>
              </p:nvSpPr>
              <p:spPr>
                <a:xfrm>
                  <a:off x="3522182" y="3996217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001;p278">
                  <a:extLst>
                    <a:ext uri="{8B1E112B-21D7-49B8-8B9B-B48EF30DEFAA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394FBE-53B9-49A5-ACCB-2030F9EC88D4}"/>
                    </a:ext>
                  </a:extLst>
                </p:cNvPr>
                <p:cNvSpPr/>
                <p:nvPr/>
              </p:nvSpPr>
              <p:spPr>
                <a:xfrm>
                  <a:off x="3759470" y="3844986"/>
                  <a:ext cx="419179" cy="419144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6</a:t>
                  </a:r>
                </a:p>
              </p:txBody>
            </p:sp>
          </p:grpSp>
          <p:grpSp>
            <p:nvGrpSpPr>
              <p:cNvPr id="28" name="Google Shape;1002;p278">
                <a:extLst>
                  <a:ext uri="{CA9D4FAF-3277-4CC7-AD6E-9124B6A2199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E38011-B4E6-4250-859E-1EA4FEDC69A9}"/>
                  </a:ext>
                </a:extLst>
              </p:cNvPr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29" name="Google Shape;984;p278">
                  <a:extLst>
                    <a:ext uri="{C951422E-95A4-49F9-A2B2-26C1B482630A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E4656B-7AEE-453D-BB87-7C9152755087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0" name="Google Shape;1003;p278">
                  <a:extLst>
                    <a:ext uri="{FAE86833-249E-4870-8511-9DCE4F7C204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5D31962-7C23-4DDD-8988-B6640836BE6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3</a:t>
                  </a:r>
                </a:p>
              </p:txBody>
            </p:sp>
          </p:grpSp>
          <p:grpSp>
            <p:nvGrpSpPr>
              <p:cNvPr id="31" name="Google Shape;1004;p278">
                <a:extLst>
                  <a:ext uri="{1EF26BD4-BD24-4A25-9D9F-6A33F2A0A1B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E29CDDE-484A-4616-84E2-6B06A738AA2A}"/>
                  </a:ext>
                </a:extLst>
              </p:cNvPr>
              <p:cNvGrpSpPr/>
              <p:nvPr/>
            </p:nvGrpSpPr>
            <p:grpSpPr>
              <a:xfrm>
                <a:off x="3522182" y="2609527"/>
                <a:ext cx="656467" cy="417878"/>
                <a:chOff x="3522182" y="2620956"/>
                <a:chExt cx="656467" cy="417878"/>
              </a:xfrm>
            </p:grpSpPr>
            <p:sp>
              <p:nvSpPr>
                <p:cNvPr id="32" name="Google Shape;992;p278">
                  <a:extLst>
                    <a:ext uri="{BEA6A629-9D97-4E90-8A05-DCAF3AF01B2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783773F-6224-46E9-8404-F75A93F8DE8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1005;p278">
                  <a:extLst>
                    <a:ext uri="{A19F2A7D-D00B-407F-B6A0-1E733E5F82AD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1DE3DA-A0D5-43B3-A16E-DABCDDD6D7B4}"/>
                    </a:ext>
                  </a:extLst>
                </p:cNvPr>
                <p:cNvSpPr/>
                <p:nvPr/>
              </p:nvSpPr>
              <p:spPr>
                <a:xfrm>
                  <a:off x="3759470" y="2620956"/>
                  <a:ext cx="419179" cy="417878"/>
                </a:xfrm>
                <a:prstGeom prst="ellipse">
                  <a:avLst/>
                </a:prstGeom>
                <a:solidFill>
                  <a:srgbClr val="C88C32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4</a:t>
                  </a:r>
                </a:p>
              </p:txBody>
            </p:sp>
          </p:grpSp>
          <p:grpSp>
            <p:nvGrpSpPr>
              <p:cNvPr id="34" name="Google Shape;1006;p278">
                <a:extLst>
                  <a:ext uri="{66EA2130-9B49-4F39-AA93-C74C89AE098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0C0F607-3CE6-48A4-912E-8B8309672165}"/>
                  </a:ext>
                </a:extLst>
              </p:cNvPr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35" name="Google Shape;986;p278">
                  <a:extLst>
                    <a:ext uri="{FC804220-38AB-400B-B861-0F8252E46CFC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AD9A485-BEFC-40B6-8900-DCF61E80CDE3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2000" b="1" i="1" u="none" strike="noStrike" cap="none" dirty="0">
                    <a:solidFill>
                      <a:schemeClr val="dk1"/>
                    </a:solidFill>
                    <a:latin typeface="Public Sans"/>
                  </a:endParaRPr>
                </a:p>
              </p:txBody>
            </p:sp>
            <p:sp>
              <p:nvSpPr>
                <p:cNvPr id="36" name="Google Shape;1007;p278">
                  <a:extLst>
                    <a:ext uri="{74F3D43F-60B8-46F9-AA1B-7E23169BD18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CC3B52-3324-4F32-BDEE-3BBD16952F52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r>
                    <a:rPr lang="en-US" sz="900" b="1" i="1" u="none" strike="noStrike" cap="none" dirty="0">
                      <a:solidFill>
                        <a:schemeClr val="lt1"/>
                      </a:solidFill>
                      <a:latin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37" name="Google Shape;1008;p278">
            <a:extLst>
              <a:ext uri="{9C6E4480-2595-4624-8E09-F9C6F8801E2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3A6F74-A06B-4773-AF2A-6BB33E4FD9A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8" name="Google Shape;1009;p278">
            <a:extLst>
              <a:ext uri="{2B682940-D24E-4075-B910-4ACAA9CEE92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173EB28-2FBD-4BEC-9B36-26E8CAF3398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414166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9" name="Google Shape;1010;p278">
            <a:extLst>
              <a:ext uri="{5A7CA69A-E063-4F1B-A938-44BA4A75E67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DAEBBA-15A1-4A71-A25A-D1508123A81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0" name="Google Shape;1011;p278">
            <a:extLst>
              <a:ext uri="{0DCFB56E-135D-4439-A034-6ADF9DF6905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2720031-76E1-4F87-A47D-F358361C2FD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414166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1" name="Google Shape;1012;p278">
            <a:extLst>
              <a:ext uri="{49AD67F8-F405-4A02-A9EB-4434FB7E8EE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B2AAACB-9739-4925-8B23-BD15C986FB9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2" name="Google Shape;1013;p278">
            <a:extLst>
              <a:ext uri="{091B9323-628C-440A-B093-EBF6FF08E89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8452EC-9059-44B0-B6CD-D9B2927AF40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3" name="Google Shape;1014;p278">
            <a:extLst>
              <a:ext uri="{501FA92F-0E4D-449F-99A0-14825AEC0E4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E4B2D97-363C-4D6E-8086-1B449CDC5D9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4" name="Google Shape;1015;p278">
            <a:extLst>
              <a:ext uri="{26963694-581F-4D66-8334-8EEDF06E2CE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4CFD92-DCA9-4788-B6DD-82C10DDF8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1374180-0C84-4C7D-BF4B-52741216A927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17;p279" descr="Shape&#10;&#10;Description automatically generated with low confidence">
            <a:extLst>
              <a:ext uri="{52B45000-5DE0-463B-B159-995A82A7FEA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65535F-451D-4914-BB0B-923BB611FB6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18;p279">
            <a:extLst>
              <a:ext uri="{86CDC389-88A5-47F0-993C-1A667D14916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0088A38-9AA7-4083-8652-CAA0849971F1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019;p279">
            <a:extLst>
              <a:ext uri="{CA4BC491-58B4-435B-862B-3BD45A6619D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94EB5D-0CA3-430F-8245-C6871E09C87B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020;p279">
            <a:extLst>
              <a:ext uri="{3D5D352D-C1D3-495A-BD93-1C522392A4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08A6B3B-1BAE-436F-B257-FEBE6513C62D}"/>
              </a:ext>
            </a:extLst>
          </p:cNvPr>
          <p:cNvGrpSpPr/>
          <p:nvPr/>
        </p:nvGrpSpPr>
        <p:grpSpPr>
          <a:xfrm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21;p279">
              <a:extLst>
                <a:ext uri="{85BFBFC6-0768-4891-A6C1-9412A24C67A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FB8B42-3077-4DFE-843D-5893409574B2}"/>
                </a:ext>
              </a:extLst>
            </p:cNvPr>
            <p:cNvCxnSpPr/>
            <p:nvPr/>
          </p:nvCxnSpPr>
          <p:spPr>
            <a:xfrm rot="10800000" flipH="1">
              <a:off x="2484438" y="969050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24;p279">
              <a:extLst>
                <a:ext uri="{F50ECAA7-DED2-4FBD-80B5-90CF2656698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643ECDC-5563-4E42-849D-5152CF35D914}"/>
                </a:ext>
              </a:extLst>
            </p:cNvPr>
            <p:cNvCxnSpPr/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26;p279">
              <a:extLst>
                <a:ext uri="{C925F7E1-94FD-4A48-BD1C-D9792E1B1A7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CB9D68-6278-45E9-B152-B24A0C4B288D}"/>
                </a:ext>
              </a:extLst>
            </p:cNvPr>
            <p:cNvCxnSpPr/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28;p279">
              <a:extLst>
                <a:ext uri="{44DDBDF6-8D0D-443D-B328-2FF9C81213F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412187-426B-4A02-91F0-4C635265D52F}"/>
                </a:ext>
              </a:extLst>
            </p:cNvPr>
            <p:cNvCxnSpPr/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30;p279">
              <a:extLst>
                <a:ext uri="{C31439C2-5045-45B2-ACF3-3D408B50E80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31175F-940C-4750-BAFF-72432CEA87A0}"/>
                </a:ext>
              </a:extLst>
            </p:cNvPr>
            <p:cNvCxnSpPr/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32;p279">
              <a:extLst>
                <a:ext uri="{E3AEC00A-80F1-45D3-AE7A-675D47921FD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39A5EB-4D6E-4C52-9E8F-66D733E2D602}"/>
                </a:ext>
              </a:extLst>
            </p:cNvPr>
            <p:cNvCxnSpPr/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34;p279">
              <a:extLst>
                <a:ext uri="{7805F25C-0A7E-4BA3-8024-35FEE0B9713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2E76060-298E-4295-9966-DE66EB0A6CD8}"/>
                </a:ext>
              </a:extLst>
            </p:cNvPr>
            <p:cNvCxnSpPr/>
            <p:nvPr/>
          </p:nvCxnSpPr>
          <p:spPr>
            <a:xfrm>
              <a:off x="2484325" y="2825751"/>
              <a:ext cx="8907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22;p279">
              <a:extLst>
                <a:ext uri="{68AD4432-7F17-49A3-AE7E-479A9B17D70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E6DA14-EFF9-4341-B615-DBCA2915F89E}"/>
                </a:ext>
              </a:extLst>
            </p:cNvPr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4" name="Google Shape;1023;p279">
              <a:extLst>
                <a:ext uri="{C23921E3-BE92-4D94-B68B-12C2B6AD07A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C8AF51-ADD9-4F63-B6AD-7A87987BA83D}"/>
                </a:ext>
              </a:extLst>
            </p:cNvPr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5" name="Google Shape;1025;p279">
              <a:extLst>
                <a:ext uri="{93A3B515-84E8-480E-9172-F3584B1D74B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C2FCE42-0828-4B56-9AD2-FE4FD18F768A}"/>
                </a:ext>
              </a:extLst>
            </p:cNvPr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6" name="Google Shape;1033;p279">
              <a:extLst>
                <a:ext uri="{DE19F1E9-0696-4F73-90B5-0359DD575EC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AA6C72-712B-4006-BC18-758E0BC94B82}"/>
                </a:ext>
              </a:extLst>
            </p:cNvPr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7" name="Google Shape;1031;p279">
              <a:extLst>
                <a:ext uri="{997AE282-16BB-4B6F-BD96-99D9B11044F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584DBA-4B99-4D26-98BB-EA79B8979D2D}"/>
                </a:ext>
              </a:extLst>
            </p:cNvPr>
            <p:cNvSpPr/>
            <p:nvPr/>
          </p:nvSpPr>
          <p:spPr>
            <a:xfrm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1027;p279">
              <a:extLst>
                <a:ext uri="{61A82F14-74BC-4E2A-9E8C-D235F4C41D9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AFC4E0-9D96-4A2F-A7D9-FBC8DB147355}"/>
                </a:ext>
              </a:extLst>
            </p:cNvPr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9" name="Google Shape;1035;p279">
              <a:extLst>
                <a:ext uri="{F1679C0C-67FB-4D1B-8124-3AD119B3DE9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FB25739-3284-472C-922F-86F8B4FD7337}"/>
                </a:ext>
              </a:extLst>
            </p:cNvPr>
            <p:cNvSpPr/>
            <p:nvPr/>
          </p:nvSpPr>
          <p:spPr>
            <a:xfrm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0" name="Google Shape;1029;p279">
              <a:extLst>
                <a:ext uri="{3840C8A1-D565-4374-9493-5E769F81920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A8F7BDC-1A0C-4169-8E2C-DF168A24FA89}"/>
                </a:ext>
              </a:extLst>
            </p:cNvPr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rgbClr val="223669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21" name="Google Shape;1036;p279">
            <a:extLst>
              <a:ext uri="{ECE8D7FD-8F25-4B96-89D9-F614E4036BA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1FDBE1-CD5F-4510-882C-21A02A01915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2" name="Google Shape;1037;p279">
            <a:extLst>
              <a:ext uri="{EB9F4A89-569D-4850-8DEF-7B5F905CB15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84FA925-1CD1-4295-960A-7273BA42677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3" name="Google Shape;1038;p279">
            <a:extLst>
              <a:ext uri="{B09ADC74-4877-42CF-BB8C-899DB1F4F0A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F69101B-1016-472E-A039-5BCC661EF4A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4" name="Google Shape;1039;p279">
            <a:extLst>
              <a:ext uri="{A59615C6-8709-4D25-B5C3-8100E1CE1C9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E81869-7855-4AAE-A818-F6B8D49FCAC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5" name="Google Shape;1040;p279">
            <a:extLst>
              <a:ext uri="{8E8499D8-0785-402D-A9D1-30C86038B83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DC4989-E1E0-4E60-93E6-B9B4311F45F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6" name="Google Shape;1041;p279">
            <a:extLst>
              <a:ext uri="{E103FDA3-7EF8-4E31-92F7-CE3FB88FDC3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DC4EC8B-AAE2-44D9-91F4-F9E65FC3F4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7" name="Google Shape;1042;p279">
            <a:extLst>
              <a:ext uri="{8A99D955-EB7D-4E5D-9532-CFDDE661D47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5DAC2F-8DB9-453A-9787-54910945528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8" name="Google Shape;1043;p279">
            <a:extLst>
              <a:ext uri="{196C0082-C728-42FA-9D64-D2670A4BAAF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CE21360-4164-451B-9B2E-B448908DB72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4C195B80-ED59-4883-9656-92727D52127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5;p280" descr="Shape&#10;&#10;Description automatically generated with low confidence">
            <a:extLst>
              <a:ext uri="{75C70ACA-C171-435B-85AF-9F40090E9EC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9FC941-B5A7-4929-8EB8-121BE4B1A3DC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6;p280">
            <a:extLst>
              <a:ext uri="{E2B1EFCF-FEB3-4365-882B-44952D387B6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25B5561-F606-4E91-8F2E-503F47D5DD1C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047;p280">
            <a:extLst>
              <a:ext uri="{EE8A545A-4C9F-42B1-A888-3DED196B65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1A41A1-0DB6-4B08-B804-A4A8790575D0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048;p280">
            <a:extLst>
              <a:ext uri="{F6B6E7D5-75A5-485B-B414-B11AFF1E9E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812984-130E-4860-B248-0208DF01421F}"/>
              </a:ext>
            </a:extLst>
          </p:cNvPr>
          <p:cNvGrpSpPr/>
          <p:nvPr/>
        </p:nvGrpSpPr>
        <p:grpSpPr>
          <a:xfrm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49;p280">
              <a:extLst>
                <a:ext uri="{CA1F21E9-2068-4939-8C83-D5343C9481B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AFE1F0-0224-4140-BD90-BFD717626720}"/>
                </a:ext>
              </a:extLst>
            </p:cNvPr>
            <p:cNvCxnSpPr/>
            <p:nvPr/>
          </p:nvCxnSpPr>
          <p:spPr>
            <a:xfrm rot="10800000" flipH="1">
              <a:off x="2484438" y="969050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52;p280">
              <a:extLst>
                <a:ext uri="{D8766C97-67A7-4944-82AE-C6584F36189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BAE8DCC-772D-4DAF-913D-41040648D253}"/>
                </a:ext>
              </a:extLst>
            </p:cNvPr>
            <p:cNvCxnSpPr/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54;p280">
              <a:extLst>
                <a:ext uri="{AFA015FB-3945-47EC-8D2D-3A120E94CDA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6ADA7A-6596-49CF-9106-F431889CC101}"/>
                </a:ext>
              </a:extLst>
            </p:cNvPr>
            <p:cNvCxnSpPr/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56;p280">
              <a:extLst>
                <a:ext uri="{A6E921C1-8E06-40D3-BCCC-68136292D76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0B6DB36-0D95-483E-98CE-1DDDC0E41EDA}"/>
                </a:ext>
              </a:extLst>
            </p:cNvPr>
            <p:cNvCxnSpPr/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58;p280">
              <a:extLst>
                <a:ext uri="{6314849C-7895-44F6-834C-95011B88836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AFCA7A6-98E6-46EE-8A20-D33F8A99ACBA}"/>
                </a:ext>
              </a:extLst>
            </p:cNvPr>
            <p:cNvCxnSpPr/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60;p280">
              <a:extLst>
                <a:ext uri="{B6005A7B-FC29-4295-AF0B-E0F947491DD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8354FB-5DAF-4A00-9C72-0ED499D56E39}"/>
                </a:ext>
              </a:extLst>
            </p:cNvPr>
            <p:cNvCxnSpPr/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62;p280">
              <a:extLst>
                <a:ext uri="{1FB50283-7769-4B8C-AA32-BDAF9655D18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CE71A9-7244-44F6-88F6-EB6EC282127F}"/>
                </a:ext>
              </a:extLst>
            </p:cNvPr>
            <p:cNvCxnSpPr/>
            <p:nvPr/>
          </p:nvCxnSpPr>
          <p:spPr>
            <a:xfrm>
              <a:off x="2484325" y="2825751"/>
              <a:ext cx="8907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50;p280">
              <a:extLst>
                <a:ext uri="{2DDE9860-2CE5-44BD-8E02-C09A4C560D1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9082C2-68E7-4BB9-9081-0ECF54E1F2CC}"/>
                </a:ext>
              </a:extLst>
            </p:cNvPr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rgbClr val="223669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4" name="Google Shape;1051;p280">
              <a:extLst>
                <a:ext uri="{5FEF3BF0-14A5-4237-9873-8237D6F2CC2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1E6B6F-D905-42DB-AB72-4934D3606B93}"/>
                </a:ext>
              </a:extLst>
            </p:cNvPr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5" name="Google Shape;1053;p280">
              <a:extLst>
                <a:ext uri="{060C7218-48CD-4760-9CF5-192B3106EBA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4711E00-76CB-4A02-948D-9CE84C44ED9C}"/>
                </a:ext>
              </a:extLst>
            </p:cNvPr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6" name="Google Shape;1061;p280">
              <a:extLst>
                <a:ext uri="{849904C0-DF61-447F-9966-11E9E602B27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5F74D7-A2E6-4320-AA9A-1D1636E3E29A}"/>
                </a:ext>
              </a:extLst>
            </p:cNvPr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7" name="Google Shape;1059;p280">
              <a:extLst>
                <a:ext uri="{3955049F-BCEA-4592-8099-A775A5E2270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A05B315-96F3-418F-B676-D35E349689FA}"/>
                </a:ext>
              </a:extLst>
            </p:cNvPr>
            <p:cNvSpPr/>
            <p:nvPr/>
          </p:nvSpPr>
          <p:spPr>
            <a:xfrm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1055;p280">
              <a:extLst>
                <a:ext uri="{4EBB45E2-8110-405C-B15A-AC290FF5966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0A2748D-E05F-4E2F-B72E-6AAB5457EF94}"/>
                </a:ext>
              </a:extLst>
            </p:cNvPr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9" name="Google Shape;1063;p280">
              <a:extLst>
                <a:ext uri="{9D56DFB1-3079-473F-B170-BAA022BA53D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9324655-2A69-49B9-9635-3CFC6E002116}"/>
                </a:ext>
              </a:extLst>
            </p:cNvPr>
            <p:cNvSpPr/>
            <p:nvPr/>
          </p:nvSpPr>
          <p:spPr>
            <a:xfrm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0" name="Google Shape;1057;p280">
              <a:extLst>
                <a:ext uri="{FB47F639-4586-4A98-8D84-C595C21F174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7778438-804F-460C-B9B0-AA691EC7A3F3}"/>
                </a:ext>
              </a:extLst>
            </p:cNvPr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rgbClr val="C88C32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21" name="Google Shape;1064;p280">
            <a:extLst>
              <a:ext uri="{5636E1BD-8563-4244-9A70-C64C776F808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FF4A6B-7CA7-43A1-93CC-DA561FBF5E5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2" name="Google Shape;1065;p280">
            <a:extLst>
              <a:ext uri="{2A992B65-39CC-4FC0-A1E0-C373C1A3591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68EA73-B6BA-4A0D-9696-663EF6CB437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3" name="Google Shape;1066;p280">
            <a:extLst>
              <a:ext uri="{591CF1E4-4B75-4A55-9BA4-D314B76C961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F123305-C593-4816-A6F5-183D5AA1F4E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4" name="Google Shape;1067;p280">
            <a:extLst>
              <a:ext uri="{DB1F636D-A0EC-47BC-9807-23CC010FA6B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7E12A5-6B01-4C23-B771-36EA5C84B3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5" name="Google Shape;1068;p280">
            <a:extLst>
              <a:ext uri="{370A91BA-8B91-41D4-8041-14CAB06CDEA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25E3E2B-87EE-4066-8B64-F3AE60D1100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6" name="Google Shape;1069;p280">
            <a:extLst>
              <a:ext uri="{BFF7E2EA-9FA6-4913-A2AB-E6EEC895C3C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4978539-8D04-466B-890E-FCE93F3646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7" name="Google Shape;1070;p280">
            <a:extLst>
              <a:ext uri="{02AAF5D3-BD29-4F20-9BEA-C06133A0827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3604721-EC4B-47C5-963C-56A1CBB685A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8" name="Google Shape;1071;p280">
            <a:extLst>
              <a:ext uri="{C2BED65A-A818-4DE5-B84F-EEE62CA797B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016E77F-0C66-4D5D-97BC-465A34E0277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6A70997F-0130-40DB-8E5B-5075F89ADDF3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73;p281" descr="Shape&#10;&#10;Description automatically generated with low confidence">
            <a:extLst>
              <a:ext uri="{23DD4E2E-5FFA-491E-A9AE-D0E0DEDDDF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BF08056-9784-4838-9736-9B0C7C80484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74;p281">
            <a:extLst>
              <a:ext uri="{82752004-E8A5-45A9-8911-7211D29C782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628427-468B-465F-80EB-17E1084C1D50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075;p281">
            <a:extLst>
              <a:ext uri="{BFF5EA99-B6AD-4A83-A9D5-B7550AAE32D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F4ADBC-3DF0-4823-BD9C-83FBDFDB309D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076;p281">
            <a:extLst>
              <a:ext uri="{11CA68B6-F843-4A17-9DA7-2D85F324A36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C3E26D-F385-4CEB-BBBF-CC4930D25329}"/>
              </a:ext>
            </a:extLst>
          </p:cNvPr>
          <p:cNvGrpSpPr/>
          <p:nvPr/>
        </p:nvGrpSpPr>
        <p:grpSpPr>
          <a:xfrm>
            <a:off x="1060707" y="857568"/>
            <a:ext cx="3060700" cy="3921125"/>
            <a:chOff x="520699" y="865188"/>
            <a:chExt cx="3060700" cy="3921125"/>
          </a:xfrm>
        </p:grpSpPr>
        <p:cxnSp>
          <p:nvCxnSpPr>
            <p:cNvPr id="6" name="Google Shape;1077;p281">
              <a:extLst>
                <a:ext uri="{6297B976-FFD5-43D9-AFEA-6BDE35F128A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9ABDADB-C938-4AA3-8A97-5E7AA354C1CC}"/>
                </a:ext>
              </a:extLst>
            </p:cNvPr>
            <p:cNvCxnSpPr/>
            <p:nvPr/>
          </p:nvCxnSpPr>
          <p:spPr>
            <a:xfrm rot="10800000" flipH="1">
              <a:off x="2484438" y="969050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7" name="Google Shape;1080;p281">
              <a:extLst>
                <a:ext uri="{CC30DCFD-49FD-40DA-B0E6-CB5286FC87B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2F67CD-3EC7-4CBE-9FF8-4AAD0BD0F288}"/>
                </a:ext>
              </a:extLst>
            </p:cNvPr>
            <p:cNvCxnSpPr/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8" name="Google Shape;1082;p281">
              <a:extLst>
                <a:ext uri="{6DD8199C-5F22-4178-84C4-8A902862332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11667B-28B6-4A58-9944-13802690B608}"/>
                </a:ext>
              </a:extLst>
            </p:cNvPr>
            <p:cNvCxnSpPr/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9" name="Google Shape;1084;p281">
              <a:extLst>
                <a:ext uri="{385FE2F7-801A-4D2B-B1BD-175C0C55132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1C80206-2459-4B39-A92E-43E798A9A4D4}"/>
                </a:ext>
              </a:extLst>
            </p:cNvPr>
            <p:cNvCxnSpPr/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0" name="Google Shape;1086;p281">
              <a:extLst>
                <a:ext uri="{4F21C0C7-1FCC-4221-8E7D-DF4F7551EEE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16AFCC-5C5D-4EDF-B249-2758F6A6D126}"/>
                </a:ext>
              </a:extLst>
            </p:cNvPr>
            <p:cNvCxnSpPr/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1" name="Google Shape;1088;p281">
              <a:extLst>
                <a:ext uri="{391B9EB8-A4EF-4B71-9C83-9210AC196BC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CB4A46-E072-4FAA-B815-E2DAF1B5FE92}"/>
                </a:ext>
              </a:extLst>
            </p:cNvPr>
            <p:cNvCxnSpPr/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cxnSp>
          <p:nvCxnSpPr>
            <p:cNvPr id="12" name="Google Shape;1090;p281">
              <a:extLst>
                <a:ext uri="{1785B6FF-51D6-4DFA-9EC0-2C104E73806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8B9228F-89C2-4F14-ADA4-F13523B8034F}"/>
                </a:ext>
              </a:extLst>
            </p:cNvPr>
            <p:cNvCxnSpPr/>
            <p:nvPr/>
          </p:nvCxnSpPr>
          <p:spPr>
            <a:xfrm>
              <a:off x="2484325" y="2825751"/>
              <a:ext cx="890700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13" name="Google Shape;1078;p281">
              <a:extLst>
                <a:ext uri="{E5B1343B-19F0-414C-A94A-DFFA370B3CC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A176B5C-8C60-48DB-AED9-87456DF96E0E}"/>
                </a:ext>
              </a:extLst>
            </p:cNvPr>
            <p:cNvSpPr/>
            <p:nvPr/>
          </p:nvSpPr>
          <p:spPr>
            <a:xfrm>
              <a:off x="520699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5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4" name="Google Shape;1079;p281">
              <a:extLst>
                <a:ext uri="{8C9B5411-FBAD-4F87-9743-A1975BBE44C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914FC4-026B-48ED-AE8A-1025E7F7510D}"/>
                </a:ext>
              </a:extLst>
            </p:cNvPr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5" name="Google Shape;1081;p281">
              <a:extLst>
                <a:ext uri="{0930EA17-8CF0-49AE-A005-7166AC9059E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2D76DE0-5E98-446A-838D-331052B21C45}"/>
                </a:ext>
              </a:extLst>
            </p:cNvPr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6" name="Google Shape;1089;p281">
              <a:extLst>
                <a:ext uri="{7F341B56-85E3-48F4-89C8-CBE0094040A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BD78D33-6DAD-4DAA-B05B-BDAE6323CA07}"/>
                </a:ext>
              </a:extLst>
            </p:cNvPr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7" name="Google Shape;1087;p281">
              <a:extLst>
                <a:ext uri="{285AA38F-C5E4-4D53-9A44-005F7DBD492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7A2EE9F-0DD1-4192-A60E-3C7B39078CFD}"/>
                </a:ext>
              </a:extLst>
            </p:cNvPr>
            <p:cNvSpPr/>
            <p:nvPr/>
          </p:nvSpPr>
          <p:spPr>
            <a:xfrm>
              <a:off x="3375025" y="3959225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8" name="Google Shape;1083;p281">
              <a:extLst>
                <a:ext uri="{943CB47A-65F2-4BB2-8D6A-23F06868155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8A90FB-ADCE-46DC-9DC8-8A51CF82C08F}"/>
                </a:ext>
              </a:extLst>
            </p:cNvPr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19" name="Google Shape;1091;p281">
              <a:extLst>
                <a:ext uri="{8BA8E8C7-CF23-4BCB-B190-F97BDA1CD0B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D2020F-A6BF-4CAA-8726-713F345CF601}"/>
                </a:ext>
              </a:extLst>
            </p:cNvPr>
            <p:cNvSpPr/>
            <p:nvPr/>
          </p:nvSpPr>
          <p:spPr>
            <a:xfrm>
              <a:off x="3375025" y="2722562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  <p:sp>
          <p:nvSpPr>
            <p:cNvPr id="20" name="Google Shape;1085;p281">
              <a:extLst>
                <a:ext uri="{8E56C5E1-31B1-4359-855B-4106595FAD3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D434E81-3C54-4981-B39A-28932E2959A9}"/>
                </a:ext>
              </a:extLst>
            </p:cNvPr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lt1"/>
              </a:solidFill>
              <a:prstDash val="solid"/>
              <a:round/>
            </a:ln>
            <a:effectLst>
              <a:outerShdw blurRad="50800" dist="38100" dir="54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2000" b="1" i="1" u="none" strike="noStrike" cap="none" dirty="0">
                <a:solidFill>
                  <a:schemeClr val="dk1"/>
                </a:solidFill>
                <a:latin typeface="Public Sans"/>
              </a:endParaRPr>
            </a:p>
          </p:txBody>
        </p:sp>
      </p:grpSp>
      <p:sp>
        <p:nvSpPr>
          <p:cNvPr id="21" name="Google Shape;1092;p281">
            <a:extLst>
              <a:ext uri="{8658CEAD-658D-4EF6-B988-92CFD15FBB8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6CE3C9E-600C-435C-AC29-6C613029B34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85200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2" name="Google Shape;1093;p281">
            <a:extLst>
              <a:ext uri="{326D8408-3B51-41D0-8347-6D4909399CF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209388-94F9-4AC3-866B-43E54B5BED1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27733" y="142795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3" name="Google Shape;1094;p281">
            <a:extLst>
              <a:ext uri="{6388E389-B44A-4CB1-A566-E90F2492E8D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77B071-3E94-44BC-A261-E5846EB612F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4" name="Google Shape;1095;p281">
            <a:extLst>
              <a:ext uri="{946063FD-C357-4AAF-89E8-0BE9381850F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B9E7585-5DBB-4EFA-BEC4-BBDC868DDFB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227733" y="3903397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5" name="Google Shape;1096;p281">
            <a:extLst>
              <a:ext uri="{9D605AC9-AEE0-4145-9D62-7FDB37386C7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1A3454-8996-406B-9071-92E664B600D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6" name="Google Shape;1097;p281">
            <a:extLst>
              <a:ext uri="{06D4B5E3-30B7-43C9-A639-06F0E28CA0B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D8BE836-97BC-48F8-96E8-BFFFF67766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7" name="Google Shape;1098;p281">
            <a:extLst>
              <a:ext uri="{9701E756-87DF-4338-8A38-8E3B48B0822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3759274-C5EE-4AC5-86C3-49326D8A438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8" name="Google Shape;1099;p281">
            <a:extLst>
              <a:ext uri="{4617F402-4C0E-44CB-A779-8811FEDDC3A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4F3C4B5-E8E0-4DF0-A1B5-C7B74B5BE15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2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0F8C6E1-DACF-45EA-987A-FE2736830CA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5;p219">
            <a:extLst>
              <a:ext uri="{EBDEF396-F37F-47F9-BF6E-1E5EEDDAF68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297A832-63AF-4BA7-865A-DD4E06AC0869}"/>
              </a:ext>
            </a:extLst>
          </p:cNvPr>
          <p:cNvPicPr/>
          <p:nvPr/>
        </p:nvPicPr>
        <p:blipFill>
          <a:blip r:embed="rId2" cstate="print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6;p219" descr="Shape&#10;&#10;Description automatically generated with low confidence">
            <a:extLst>
              <a:ext uri="{EDDB0E42-CEBB-495C-B580-7A91B0508F2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CB603F2-8E4A-4820-91DA-99592BE5729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7;p219">
            <a:extLst>
              <a:ext uri="{7E36485D-EBC5-4742-82EB-EEE6D79AA45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25559E7-5EB2-4C08-BCE8-B7B9042CAB1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3174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1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68;p219">
            <a:extLst>
              <a:ext uri="{A3FB6924-2918-4825-B566-3DA3416817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5B7773-AC84-4817-803D-76553DBE0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2" y="1194361"/>
            <a:ext cx="4265186" cy="2139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9;p219">
            <a:extLst>
              <a:ext uri="{45A880F2-E4DD-4B32-980E-3E1B2F4064E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255716-78D8-4D0D-A7C0-FA599D51D1F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70;p219">
            <a:extLst>
              <a:ext uri="{BAE785BD-CF43-4D41-AE99-7E5E0EA8A88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908C23-26CC-4E42-A5C9-1E24E3CFE812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9F000BA1-FD00-4125-A0F3-7B36F70F1BD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01;p283" descr="Shape&#10;&#10;Description automatically generated with low confidence">
            <a:extLst>
              <a:ext uri="{8FD9781F-83E3-45DD-AD8B-2106072442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48CED06-6C95-4ADF-8E68-807D42B28EA4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2;p283">
            <a:extLst>
              <a:ext uri="{E0B431AD-3E51-46C0-8521-C7CC3B6522C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82A5B72-89D2-4A15-9A1B-5AEBA4F6B8C2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103;p283">
            <a:extLst>
              <a:ext uri="{3D78943B-CB59-4799-A562-18F7B2703BC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B0F67D2-604E-479A-9A9D-749C03A4FFA0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104;p283">
            <a:extLst>
              <a:ext uri="{04EAA223-1B8D-4023-AF02-AECE04293D0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FF4FC3-D500-4EE6-8EE9-D895381C56C3}"/>
              </a:ext>
            </a:extLst>
          </p:cNvPr>
          <p:cNvGrpSpPr/>
          <p:nvPr/>
        </p:nvGrpSpPr>
        <p:grpSpPr>
          <a:xfrm>
            <a:off x="1941529" y="1105301"/>
            <a:ext cx="5260941" cy="3388546"/>
            <a:chOff x="1941529" y="1120931"/>
            <a:chExt cx="5260941" cy="3388546"/>
          </a:xfrm>
        </p:grpSpPr>
        <p:sp>
          <p:nvSpPr>
            <p:cNvPr id="6" name="Google Shape;1105;p283" descr="A picture containing icon&#10;&#10;Description automatically generated">
              <a:extLst>
                <a:ext uri="{2FD27A1B-AFAA-4C0A-8068-C313763F28F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36D208-FDFA-457B-99EB-890748A7F8F0}"/>
                </a:ext>
              </a:extLst>
            </p:cNvPr>
            <p:cNvSpPr/>
            <p:nvPr/>
          </p:nvSpPr>
          <p:spPr>
            <a:xfrm>
              <a:off x="1941529" y="1120931"/>
              <a:ext cx="5260941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>
                <a:srgbClr val="000000">
                  <a:alpha val="39999"/>
                </a:srgbClr>
              </a:outerShdw>
            </a:effectLst>
          </p:spPr>
          <p:txBody>
            <a:bodyPr spcFirstLastPara="1" vert="horz" wrap="square" lIns="91425" tIns="91425" rIns="91425" bIns="91425" rtlCol="0" anchor="ctr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7" name="Google Shape;1106;p283">
              <a:extLst>
                <a:ext uri="{B49C4BD8-74D8-45D6-81CC-E5866937386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ED4CFA-A1AD-42F1-8B3C-C133158BC15C}"/>
                </a:ext>
              </a:extLst>
            </p:cNvPr>
            <p:cNvSpPr txBox="1"/>
            <p:nvPr/>
          </p:nvSpPr>
          <p:spPr>
            <a:xfrm>
              <a:off x="2881078" y="1323879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1</a:t>
              </a:r>
            </a:p>
          </p:txBody>
        </p:sp>
        <p:sp>
          <p:nvSpPr>
            <p:cNvPr id="8" name="Google Shape;1107;p283">
              <a:extLst>
                <a:ext uri="{9AB701CD-9274-4888-8A46-61CFF79A1A9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81A0DE-D2CA-49A5-BF40-930E987B22CE}"/>
                </a:ext>
              </a:extLst>
            </p:cNvPr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3</a:t>
              </a:r>
            </a:p>
          </p:txBody>
        </p:sp>
        <p:sp>
          <p:nvSpPr>
            <p:cNvPr id="9" name="Google Shape;1108;p283">
              <a:extLst>
                <a:ext uri="{C8B5A0E4-765B-499B-A974-44D24C1C1FD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9D13F8F-7B75-459F-AA79-634194BDE273}"/>
                </a:ext>
              </a:extLst>
            </p:cNvPr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5</a:t>
              </a:r>
            </a:p>
          </p:txBody>
        </p:sp>
        <p:sp>
          <p:nvSpPr>
            <p:cNvPr id="10" name="Google Shape;1109;p283">
              <a:extLst>
                <a:ext uri="{A96FECAD-B1C2-4A37-9D2B-9C287C0BD91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578F37-6FEB-4D0E-9CC4-2D4CF3F4C765}"/>
                </a:ext>
              </a:extLst>
            </p:cNvPr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7</a:t>
              </a:r>
            </a:p>
          </p:txBody>
        </p:sp>
        <p:sp>
          <p:nvSpPr>
            <p:cNvPr id="11" name="Google Shape;1110;p283">
              <a:extLst>
                <a:ext uri="{576566E2-0430-463D-8C30-DF5C102CFC0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851750-FCE3-4712-8D19-7A9062269442}"/>
                </a:ext>
              </a:extLst>
            </p:cNvPr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8</a:t>
              </a:r>
            </a:p>
          </p:txBody>
        </p:sp>
        <p:sp>
          <p:nvSpPr>
            <p:cNvPr id="12" name="Google Shape;1111;p283">
              <a:extLst>
                <a:ext uri="{664F586D-4813-4EBC-9723-C481DDD5E7F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946E58-9ED0-47D4-BBA3-384FF5AFA27A}"/>
                </a:ext>
              </a:extLst>
            </p:cNvPr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6</a:t>
              </a:r>
            </a:p>
          </p:txBody>
        </p:sp>
        <p:sp>
          <p:nvSpPr>
            <p:cNvPr id="13" name="Google Shape;1112;p283">
              <a:extLst>
                <a:ext uri="{449DF506-C720-459B-911A-06D155E45D4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59A2B7-6E2C-4968-A079-EE78BDBB8095}"/>
                </a:ext>
              </a:extLst>
            </p:cNvPr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4</a:t>
              </a:r>
            </a:p>
          </p:txBody>
        </p:sp>
        <p:sp>
          <p:nvSpPr>
            <p:cNvPr id="14" name="Google Shape;1113;p283">
              <a:extLst>
                <a:ext uri="{7D7A161D-25F3-440C-AD66-D0BBFE20C41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6146FB7-4972-4B39-8CAE-412C86113014}"/>
                </a:ext>
              </a:extLst>
            </p:cNvPr>
            <p:cNvSpPr txBox="1"/>
            <p:nvPr/>
          </p:nvSpPr>
          <p:spPr>
            <a:xfrm>
              <a:off x="5885784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1400" b="1" i="1" u="none" strike="noStrike" cap="none" dirty="0">
                  <a:solidFill>
                    <a:srgbClr val="000000"/>
                  </a:solidFill>
                  <a:latin typeface="Public Sans"/>
                </a:rPr>
                <a:t>2</a:t>
              </a:r>
            </a:p>
          </p:txBody>
        </p:sp>
      </p:grpSp>
      <p:sp>
        <p:nvSpPr>
          <p:cNvPr id="15" name="Google Shape;1114;p283">
            <a:extLst>
              <a:ext uri="{BFF1B5CF-8736-4B22-9308-A5568BBB0AB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2BE7AFA-859B-4731-9688-AB602DB5856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6" name="Google Shape;1115;p283">
            <a:extLst>
              <a:ext uri="{745EE57F-8F75-462A-9D5D-2C95A7E53DA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AB3BB4-911E-47A8-ACA7-7223D708714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7" name="Google Shape;1116;p283">
            <a:extLst>
              <a:ext uri="{CE5ABE04-A407-4DEC-BD90-D3006329AAB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7ABCAD5-06D4-4149-9A75-A665DC138D1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8" name="Google Shape;1117;p283">
            <a:extLst>
              <a:ext uri="{7D02C15F-C68F-470E-BB3B-AFA4482B557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CCD1BFF-6F4E-4418-8A97-F24729B282C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19" name="Google Shape;1118;p283">
            <a:extLst>
              <a:ext uri="{1C0028CB-853A-468C-902C-DE35B47D20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FC4160-7C85-485E-8D52-06DA444A6DA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0" name="Google Shape;1119;p283">
            <a:extLst>
              <a:ext uri="{237BF25D-34C8-4823-AF59-3E95D352195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E7EA9BF-B6FC-44A7-9EA7-EAC5F09F7EA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1" name="Google Shape;1120;p283">
            <a:extLst>
              <a:ext uri="{2EBF4761-7BB9-4AEF-A48D-355333E2949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36ABA59-5EC2-47F4-BBB6-E6E84728E7A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294176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2" name="Google Shape;1121;p283">
            <a:extLst>
              <a:ext uri="{6606A311-E0DE-4456-A921-26E7414FA77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D6C2E7F-30A3-4F35-93DB-903FE4197FB7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294176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23" name="Google Shape;1122;p283">
            <a:extLst>
              <a:ext uri="{E150C057-B803-4499-A792-60C448EBF76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253002-7719-46FD-B7EE-0501220FA7FC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8A0D636-E2E7-467D-AB4F-0D93FF88F4BB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24;p284" descr="Shape&#10;&#10;Description automatically generated with low confidence">
            <a:extLst>
              <a:ext uri="{75A9CF63-A506-43DC-A87E-D88A40DAEAD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4A3EA34-F2A1-4086-ADA7-0ABB81A71102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25;p284">
            <a:extLst>
              <a:ext uri="{0E200B7D-D060-4953-90CF-E68324BD786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8726746-5F07-4F02-8FEE-0FCF91B7595F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126;p284">
            <a:extLst>
              <a:ext uri="{913D39EE-55CF-45B8-A77D-79200F97FCD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51E780F-1C20-4BF1-9898-E46DC2F72A3D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127;p284">
            <a:extLst>
              <a:ext uri="{750B0E19-B1A4-403C-886A-93F03A1C9C0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826F34D-D2B3-4B21-AC5F-8DC336321C37}"/>
              </a:ext>
            </a:extLst>
          </p:cNvPr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128;p284">
              <a:extLst>
                <a:ext uri="{63B29BBD-ABF3-4B4F-9D95-5F603FA322D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D09D45-2AEC-4280-B726-83B0EFBC94E6}"/>
                </a:ext>
              </a:extLst>
            </p:cNvPr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129;p284">
                <a:extLst>
                  <a:ext uri="{1B3A4B07-7FC0-4583-93F2-CE891D917B0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DB526C-563C-4624-AB19-18157F3DA627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130;p284">
                  <a:extLst>
                    <a:ext uri="{7C34081E-D7C8-4A40-ADE7-E839C6CD54A2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CB8DE6-17CC-416A-A83B-E188CBB114FB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131;p284">
                  <a:extLst>
                    <a:ext uri="{3EEFC1E7-275C-498B-BBB6-F6352EDEFAE5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622125-C283-4BC3-B321-947FFBED17D9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132;p284">
                <a:extLst>
                  <a:ext uri="{C142345A-D875-4A09-91BA-F4F1508D8DA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A50F9C-6E00-41FD-994E-94A02EA650B1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133;p284">
                <a:extLst>
                  <a:ext uri="{E3C93E87-167B-41AA-8740-C7D1BB79B54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7B59E2-CBD2-43B7-866A-1D45CABD6EDE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134;p284">
              <a:extLst>
                <a:ext uri="{A3741143-9701-4221-8A90-4E1DDF9278D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0444FA-A33A-4333-BDAA-C8543DDDED8E}"/>
                </a:ext>
              </a:extLst>
            </p:cNvPr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135;p284">
                <a:extLst>
                  <a:ext uri="{F07F75EE-1F47-4C90-8D07-312841F7737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6DE61F7-6B08-4B03-B172-DF90B075BB77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136;p284">
                  <a:extLst>
                    <a:ext uri="{85549FFA-A088-49F2-99ED-EC78382D0D74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5AE4593-140E-463E-9AE9-58E569F1AC96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137;p284">
                  <a:extLst>
                    <a:ext uri="{D29029D2-A091-437F-90E6-0C9B2334911A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C108F6E-2BA0-4549-BC04-C38F290532C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138;p284">
                <a:extLst>
                  <a:ext uri="{ECDFF527-6DD8-4FD8-82A0-A334AE0B2E5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392936-094D-4A16-9071-C5C8A1ACDF75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139;p284">
                <a:extLst>
                  <a:ext uri="{7559C7FB-F7BC-4CC0-8A64-4B3F3F00784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72FFCC-B721-451F-B848-F04FF2DDF4A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140;p284">
              <a:extLst>
                <a:ext uri="{CC4F2D7D-62ED-42CE-B11A-EFE8B229A2D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E2BA4BE-FA99-46CC-8C0A-09D3B90CF5E8}"/>
                </a:ext>
              </a:extLst>
            </p:cNvPr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141;p284">
                <a:extLst>
                  <a:ext uri="{13A2AEB9-4445-46B5-9035-D0EA68736F5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938A17C-1EEA-4F12-94F2-C9E8D2BDDDDE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142;p284">
                  <a:extLst>
                    <a:ext uri="{44BE3DD9-E5A5-4F70-959C-B14B8EF1094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E8D405-66B9-43AC-97E4-7FE3ACC043E6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143;p284">
                  <a:extLst>
                    <a:ext uri="{32172891-C5B5-40E9-8C88-309C3CADC86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5026041-5ABF-48E5-A55F-99FE3E00801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144;p284">
                <a:extLst>
                  <a:ext uri="{A285311F-222F-4CD5-AE55-0BC82AB46DA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7FD8B09-BB19-4196-87CD-4D19AD573DF5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145;p284">
                <a:extLst>
                  <a:ext uri="{5F6CAB5F-80F1-4B42-9762-FE3939E1A60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20C254-518E-4B21-9AAF-3BCD4D412C4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146;p284">
              <a:extLst>
                <a:ext uri="{9F2C8512-99FB-456B-A94B-7183F903A24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3F5FEE-26C3-45C5-A495-E93D15B1BFEF}"/>
                </a:ext>
              </a:extLst>
            </p:cNvPr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147;p284">
                <a:extLst>
                  <a:ext uri="{B313D15A-65D4-4A46-A34C-19737EC7FF2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A1F781D-E2BE-485B-8364-549913589401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148;p284">
                  <a:extLst>
                    <a:ext uri="{0EBFF2D6-C0FD-4208-B60C-997AD9C9A2AD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2F94BF-E7AE-4BB3-8BE9-BE26D3049AC6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149;p284">
                  <a:extLst>
                    <a:ext uri="{52A0196A-E993-4ADC-A5EE-565F80DA035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ACA8AD-EC0A-45CD-80AF-68BF423DEB59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150;p284">
                <a:extLst>
                  <a:ext uri="{4D224AC7-6763-4D86-AA2E-712428008FE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79CD67D-7593-494B-82FB-5016A4F33717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151;p284">
                <a:extLst>
                  <a:ext uri="{91EBE077-C064-4E2A-A260-642CCB3C8BD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CC0C9A7-DA91-4C08-8981-0EF2AEDDD7C7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0" name="Google Shape;1152;p284">
            <a:extLst>
              <a:ext uri="{2003F068-CAD8-403B-A1F7-A916550A076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23BF567-CBC6-4DF1-9C77-EC228924E45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1" name="Google Shape;1153;p284">
            <a:extLst>
              <a:ext uri="{A3AA7ED5-D86A-4DDD-A86F-2A1D182588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612B74-2680-440D-A88E-D383418CE96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2" name="Google Shape;1154;p284">
            <a:extLst>
              <a:ext uri="{5A27D23C-19EB-4D34-8D59-9DB1E348430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D87F06A-B592-4168-9D39-F7D2F665B98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3" name="Google Shape;1155;p284">
            <a:extLst>
              <a:ext uri="{03CD8861-8A06-4BEE-AF2B-25507EE95CB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D6A1E5-8DFD-40C4-98C2-89745E4B884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grpSp>
        <p:nvGrpSpPr>
          <p:cNvPr id="34" name="Google Shape;1156;p284">
            <a:extLst>
              <a:ext uri="{DA8EA9BB-B576-4577-B00C-653267E425B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558765-E445-4736-A02D-0B6A5A1B2643}"/>
              </a:ext>
            </a:extLst>
          </p:cNvPr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157;p284">
              <a:extLst>
                <a:ext uri="{5DCA2EDC-2B11-4B72-A3A3-F404F196276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56AA59-3320-4E4D-82FB-03DECD43D546}"/>
                </a:ext>
              </a:extLst>
            </p:cNvPr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158;p284">
                <a:extLst>
                  <a:ext uri="{A611A47F-9612-409F-B920-A9F3B1192DF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C0FF55-38FF-4D85-9093-8D5D05D3D637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159;p284">
                  <a:extLst>
                    <a:ext uri="{E8F3D25D-1F2B-4345-8689-0CB4DC5514F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37F713-8E75-4903-BD82-673DD4D31805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8" name="Google Shape;1160;p284">
                  <a:extLst>
                    <a:ext uri="{C983736D-2DA9-47BE-A688-44E913DFD195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D8273F1-63DF-409E-82A4-3679D22F58A1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9" name="Google Shape;1161;p284">
                <a:extLst>
                  <a:ext uri="{CFDAD0A1-370B-4F66-8072-C4A8F0E848E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58E4CD0-159D-4697-84FA-33CFD30243FE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0" name="Google Shape;1162;p284">
                <a:extLst>
                  <a:ext uri="{FEB5A6C6-D6AA-4EC2-B81D-CAAF1DE57ED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CD2B75C-5087-4A4D-88C5-09771F1C995E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1" name="Google Shape;1163;p284">
              <a:extLst>
                <a:ext uri="{0D1334BD-7708-4807-96A3-ACD0E74A146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D44A661-BF9F-4D25-A1CF-A7210FD385C8}"/>
                </a:ext>
              </a:extLst>
            </p:cNvPr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164;p284">
                <a:extLst>
                  <a:ext uri="{5D99D63A-9EF9-4B52-9124-E4576BA18E4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7944B2-AA3B-4556-9E41-858A5C44F125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165;p284">
                  <a:extLst>
                    <a:ext uri="{4834CA33-8674-433F-8B1B-543923042079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196A0A-C732-4B62-BFF6-30D7049E3E1C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4" name="Google Shape;1166;p284">
                  <a:extLst>
                    <a:ext uri="{4077053D-FA16-4927-9E17-DB29C96FCFB1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5986EF4-FD31-45F9-820B-2933D417B1A3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5" name="Google Shape;1167;p284">
                <a:extLst>
                  <a:ext uri="{F25506FE-FAE0-4294-BFD4-E561073F415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BB11B4-8B4A-40D6-9532-19D9D9D9349A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6" name="Google Shape;1168;p284">
                <a:extLst>
                  <a:ext uri="{E9A25BFE-B46B-4481-BE24-46170E9B5AE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A6BE239-EA70-4AA6-833D-0B34523A4F31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7" name="Google Shape;1169;p284">
              <a:extLst>
                <a:ext uri="{B77A1716-A2EA-4CD7-A862-2BE9ADCD03A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7AD1F39-E021-47CC-BD8F-80F28A77F73F}"/>
                </a:ext>
              </a:extLst>
            </p:cNvPr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170;p284">
                <a:extLst>
                  <a:ext uri="{0F81BA56-7073-4854-B540-77F7A1F9419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497DF9-F896-48B7-ABF7-0899E3162098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171;p284">
                  <a:extLst>
                    <a:ext uri="{7B0B52CC-26D5-4562-9E52-15B00E20D78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184A5F0-FF20-4DAB-AE29-D992F01332E4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0" name="Google Shape;1172;p284">
                  <a:extLst>
                    <a:ext uri="{DAEC5571-F82E-45AE-BD0B-36CF7A1374EB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B4D1260-5413-49DD-9297-2A8E9E6045D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1" name="Google Shape;1173;p284">
                <a:extLst>
                  <a:ext uri="{BB1A26DD-B5C8-4A55-94EC-54DDBF77D19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2DC45F7-65E7-414C-BF3F-0171BC4C361C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2" name="Google Shape;1174;p284">
                <a:extLst>
                  <a:ext uri="{457F3D74-8EBD-47A7-B5D5-C38F48AE9EC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686DCA7-2A85-46C7-AAFE-4F90A49746F8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3" name="Google Shape;1175;p284">
              <a:extLst>
                <a:ext uri="{78142047-FB65-4201-89FE-646C606EAC0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A624583-991A-4133-ADC6-160DD1A3273A}"/>
                </a:ext>
              </a:extLst>
            </p:cNvPr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176;p284">
                <a:extLst>
                  <a:ext uri="{4E65F8EB-0010-43D8-A88D-B42CD70AD17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F0DC110-0718-4AAE-BC89-4BAB9D85B9E2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177;p284">
                  <a:extLst>
                    <a:ext uri="{567E8050-2838-47D9-B257-A31D91AD0F9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55B025D-6A44-4F2F-9EC8-90FBAC2BDD1B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6" name="Google Shape;1178;p284">
                  <a:extLst>
                    <a:ext uri="{241A3FEA-F8A4-41D0-8ED7-498EFB1B98BC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BBB1459-85F3-455B-8492-4E278843CC62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7" name="Google Shape;1179;p284">
                <a:extLst>
                  <a:ext uri="{AC6A79AB-CF30-4DB7-9D3A-017B5B852DC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ED3691-B078-44D6-91FA-3745CB57EF62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8" name="Google Shape;1180;p284">
                <a:extLst>
                  <a:ext uri="{6AEAD2A0-FDC6-48AE-9B13-9F8107E26D2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B0B3EA-33AA-42B7-A6C2-72AB3ABA87DD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9" name="Google Shape;1181;p284">
              <a:extLst>
                <a:ext uri="{868B3626-ED54-437A-B9C7-856E63BF303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7E5464-3328-4F4D-93DF-56ED7F856D00}"/>
                </a:ext>
              </a:extLst>
            </p:cNvPr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182;p284">
                <a:extLst>
                  <a:ext uri="{7F96A314-E718-439C-996C-FED5633F027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6411D09-7751-4521-B96B-4C73F8F64057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183;p284">
                  <a:extLst>
                    <a:ext uri="{8B04EC3B-1AFA-4D58-AD30-0BFD9C5E6C4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C944EE-2FAB-4394-91F5-D70F2B541B41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2" name="Google Shape;1184;p284">
                  <a:extLst>
                    <a:ext uri="{F5755051-BC16-4C20-8F34-36E1D28C08DE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14A1EF-0B3A-48FA-9A93-A2C4B9E81366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3" name="Google Shape;1185;p284">
                <a:extLst>
                  <a:ext uri="{A3C7E121-AA8F-4DFB-BA39-9E48EBCC3B8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D48CE90-37E5-4427-BAB3-086866AA416F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4" name="Google Shape;1186;p284">
                <a:extLst>
                  <a:ext uri="{304E967D-CE67-4858-A819-ABAB460FFF5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684D05-7D49-4AB8-A20F-E0B598735ACD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65" name="Google Shape;1187;p284">
            <a:extLst>
              <a:ext uri="{37951191-91D0-4A0B-997E-99DB70DBB40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CAAD84-22A9-4A42-9831-3C35F0242F6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6" name="Google Shape;1188;p284">
            <a:extLst>
              <a:ext uri="{BBDF74DA-AE2F-4C8C-B0CE-F98904D7E07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71E25B8-7B5A-4DB2-BFB5-63061009EE3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7" name="Google Shape;1189;p284">
            <a:extLst>
              <a:ext uri="{84EE0E4C-99E8-41D3-990F-799873F1D69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FA3494A-B6C9-4F29-A028-F86C0014A54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8" name="Google Shape;1190;p284">
            <a:extLst>
              <a:ext uri="{7F7FF932-66F7-4A0F-9E84-C5E2F08B653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3A09DD2-D341-4FE5-8F78-B724165B58C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9" name="Google Shape;1191;p284">
            <a:extLst>
              <a:ext uri="{4E7D2741-A80D-443E-8BBA-661E8BD4DD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DD63E7C-83D2-409A-8968-2C34D3BCB031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39943A4E-DA29-4B21-A2E8-3C759443902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6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93;p285" descr="Shape&#10;&#10;Description automatically generated with low confidence">
            <a:extLst>
              <a:ext uri="{C3C57636-2FB5-445A-97B9-CD20CFBA037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5E2BE0-0931-48B5-8557-2937D8EC8D9C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94;p285">
            <a:extLst>
              <a:ext uri="{1442DBFC-2F7D-48F7-AD7F-27B852E7D20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FF1BB2E-C8D7-464A-AA54-D7F9E6BBB15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195;p285">
            <a:extLst>
              <a:ext uri="{2E25267A-202B-4701-8154-9EBEC9CECE6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4B9B9E5-194A-4C5D-BAC0-F9C946E7876A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196;p285">
            <a:extLst>
              <a:ext uri="{2DE1EE14-9E87-4845-A840-C365A260C78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0E1FAA8-BD8A-49A7-BA94-513367291C4A}"/>
              </a:ext>
            </a:extLst>
          </p:cNvPr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197;p285">
              <a:extLst>
                <a:ext uri="{ACBB94BE-BB43-4CC0-A8D9-8C65ABBB2A1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B17EBC8-8162-4D27-9795-9D7109227581}"/>
                </a:ext>
              </a:extLst>
            </p:cNvPr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198;p285">
                <a:extLst>
                  <a:ext uri="{7250B4D7-D7FB-446C-9A3F-FE1FF08F106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4C9B6E0-3A6E-4310-975B-5F6BB748314B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199;p285">
                  <a:extLst>
                    <a:ext uri="{5B55094B-1A0F-4C63-9292-468E3BD9AAC5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548EC0B-D1FE-4D86-824E-E7C868312C95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200;p285">
                  <a:extLst>
                    <a:ext uri="{3C6029A6-FC65-4A8C-A590-73A7B42F78E6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AFEB614-508C-4FFC-B70C-447120329905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201;p285">
                <a:extLst>
                  <a:ext uri="{1BED9542-0D85-45DE-9DB1-A3F03548F22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D7CE87B-1A17-4592-B553-E80D51C24554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202;p285">
                <a:extLst>
                  <a:ext uri="{8E791BAD-CBC8-46AA-A2D6-550770B5DAB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95646A-5168-4056-8447-AB52664A238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203;p285">
              <a:extLst>
                <a:ext uri="{76AB7BEC-D91A-4EAF-9C66-FC0DCBC40C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7A16D6C-6B17-4EBA-9D50-BFA923F8FA64}"/>
                </a:ext>
              </a:extLst>
            </p:cNvPr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204;p285">
                <a:extLst>
                  <a:ext uri="{4774A637-80B4-4064-8D0E-F9592AC4683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4FB80C1-8DA4-4082-8381-ED80FD242547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205;p285">
                  <a:extLst>
                    <a:ext uri="{BEDE453C-1B6F-4B44-83E5-0757083D2B1E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FEAC44-DA7B-446F-B6EE-E48AE52BD69C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206;p285">
                  <a:extLst>
                    <a:ext uri="{A2A887A8-4E89-46D1-ADD5-1AECD9CCA774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133FFCB-39A3-4E0B-9B4B-5897F83CFFB9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207;p285">
                <a:extLst>
                  <a:ext uri="{640C6263-A9C7-46E8-BFE5-828EA09564B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9E3657B-1332-4882-BFCA-283E0FFE7427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208;p285">
                <a:extLst>
                  <a:ext uri="{7B835116-2F33-4311-8545-768CBABDBF8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6DDE1B3-A806-43F3-8ABA-D3E3535BFA4C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209;p285">
              <a:extLst>
                <a:ext uri="{4509460F-ECC6-4F61-AF82-DF0701BF0CC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2B1EC72-8775-4C2A-B5CC-D53B1D261206}"/>
                </a:ext>
              </a:extLst>
            </p:cNvPr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210;p285">
                <a:extLst>
                  <a:ext uri="{6891281F-7496-4580-819D-ACBC3B94BD9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7459A4-E4A8-4B8E-92F6-EAECB88CA30B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211;p285">
                  <a:extLst>
                    <a:ext uri="{7A76B0A3-E799-4A03-85A6-11BA0D5601C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B1DE825-AB01-4BED-A357-A91572ECE2A2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212;p285">
                  <a:extLst>
                    <a:ext uri="{854E0791-E33D-41CB-AEDC-A9E09D5FC9A4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3691DD-D9C0-4523-B86C-D72BC331908E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213;p285">
                <a:extLst>
                  <a:ext uri="{98595433-C34E-41A5-B8AC-04B3E7C1028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674341-C9B4-4DB5-B8B0-07B923267A41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214;p285">
                <a:extLst>
                  <a:ext uri="{3E36CC1E-2B59-4013-B7B5-1F48BB0157B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C2DCCF6-0D70-42C8-9778-EB6DBDA007FE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215;p285">
              <a:extLst>
                <a:ext uri="{56C9A4C9-C9B6-4991-8B67-F8911AC8293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692957-C521-45E2-97AD-F49EA9ECC49C}"/>
                </a:ext>
              </a:extLst>
            </p:cNvPr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216;p285">
                <a:extLst>
                  <a:ext uri="{41E16233-E528-4F7A-A90F-8D24A96161D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66DB13-0418-463A-A9C5-891E2EBAE321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217;p285">
                  <a:extLst>
                    <a:ext uri="{FDD8B5EE-9491-4CD7-B369-236C26CFB5CE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AA5C77B-C540-4FCF-ADA8-AB3332327A0D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218;p285">
                  <a:extLst>
                    <a:ext uri="{F76E6CEF-AB62-45D4-B8FF-340714B13F5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88A2E8-8DB8-44D8-82D1-9C2D76EF2F13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219;p285">
                <a:extLst>
                  <a:ext uri="{347ABFE7-BED7-4697-ABB0-A841C0AAD4F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4A366C4-0FC9-4D5A-993A-9AD08BDF649A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220;p285">
                <a:extLst>
                  <a:ext uri="{312D27F5-367E-497A-A6B3-2E1B538A5BA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9FFD1A-A5E8-4AE7-9706-511F5BB4D74A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0" name="Google Shape;1221;p285">
            <a:extLst>
              <a:ext uri="{89DF3590-10B0-4C6A-8EF4-CE7222812CC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C791F1-3C7B-4317-A659-15C6E805144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1" name="Google Shape;1222;p285">
            <a:extLst>
              <a:ext uri="{926CC86B-3417-4131-B440-06B3DDCA8F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25431A5-9C7B-4858-84D4-DD9A4D90318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2" name="Google Shape;1223;p285">
            <a:extLst>
              <a:ext uri="{C12D686D-D6C8-4ABA-8890-13A2C8A378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D72FB1-652F-471B-9B56-021F2B51A45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3" name="Google Shape;1224;p285">
            <a:extLst>
              <a:ext uri="{6B3AC1EA-0A6A-48E8-B0D2-16B0F6DAC4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F9632D-8951-4CA0-A5A2-1F2CC0DFB6E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grpSp>
        <p:nvGrpSpPr>
          <p:cNvPr id="34" name="Google Shape;1225;p285">
            <a:extLst>
              <a:ext uri="{806FF032-EE05-4E88-85D9-12EC238F113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BC90F9-7012-46D3-B6BE-54A496C76211}"/>
              </a:ext>
            </a:extLst>
          </p:cNvPr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226;p285">
              <a:extLst>
                <a:ext uri="{705AC281-FE03-4B61-B394-ABA6CEB7475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3796CF-4F54-45D4-A0B0-D363AAA25BBC}"/>
                </a:ext>
              </a:extLst>
            </p:cNvPr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227;p285">
                <a:extLst>
                  <a:ext uri="{F6AE6000-2EDE-4056-BE83-36EB0F385B1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D908BE6-69CD-49D2-AB35-EC6CF9AC7E18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228;p285">
                  <a:extLst>
                    <a:ext uri="{4972C2F7-5F35-413C-AF59-75AD8E51F26B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768571-5557-4A1A-B20A-BD6E97C5E50B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8" name="Google Shape;1229;p285">
                  <a:extLst>
                    <a:ext uri="{138F3D7A-11CF-43A3-B002-731BB743FB4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081FF0-7BB8-4C0C-965E-A70C5F0390A1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9" name="Google Shape;1230;p285">
                <a:extLst>
                  <a:ext uri="{18611387-E11C-45C5-95A5-04878412DE6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611D100-0DFE-4907-AF68-7DBB0FEE0352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0" name="Google Shape;1231;p285">
                <a:extLst>
                  <a:ext uri="{3710E7CB-617D-43D9-BFD7-A9F3BE3BBED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2CD33B-DD4E-4C83-9DC3-3480D686E487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1" name="Google Shape;1232;p285">
              <a:extLst>
                <a:ext uri="{5650EE35-AF53-4641-9BA3-79B2544BBA3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A24D8C-479B-4E94-B187-19B044C6740B}"/>
                </a:ext>
              </a:extLst>
            </p:cNvPr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233;p285">
                <a:extLst>
                  <a:ext uri="{67CEDF73-FC51-40EA-86B4-8F05666FF4A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A89C83-D1CF-4C7A-A166-7B8837EB35A5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234;p285">
                  <a:extLst>
                    <a:ext uri="{3D9ADAE3-ED2F-4263-B5CE-0BB78266893D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29F7FC-20FC-4AFC-A8C0-1CBF52E129ED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4" name="Google Shape;1235;p285">
                  <a:extLst>
                    <a:ext uri="{39D74331-758F-49D7-A44C-DA29D1B8C50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C7A4505-A30E-44DA-99C0-B80C98F00D2F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5" name="Google Shape;1236;p285">
                <a:extLst>
                  <a:ext uri="{A03B2533-DA5F-4E80-BE1B-6C0E55CDF5F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D708F58-37B7-4113-AA62-9F681C654A7C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6" name="Google Shape;1237;p285">
                <a:extLst>
                  <a:ext uri="{5A298B06-A513-4818-8A3A-2B40B066B9E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F2A706C-56E7-4ADB-BAAA-329F94200D5E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7" name="Google Shape;1238;p285">
              <a:extLst>
                <a:ext uri="{70DB0680-80C7-41B8-A039-6802704DE27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1BBCC4-9F1C-450D-B95C-C96FBC40CC7D}"/>
                </a:ext>
              </a:extLst>
            </p:cNvPr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239;p285">
                <a:extLst>
                  <a:ext uri="{D1CCE796-ECEC-44D1-8AA4-54FB013E91B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960869-26FC-426E-A930-6012FE8FAC30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240;p285">
                  <a:extLst>
                    <a:ext uri="{86785DBB-EA4F-417E-84EB-3B672D3B172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09DE419-5B21-4304-9C0A-B5745BD12466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0" name="Google Shape;1241;p285">
                  <a:extLst>
                    <a:ext uri="{A7DB38AF-F701-4700-8F2A-3AFEE18F8489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EC64ED-6BAE-400D-AD37-C32F19BAD05B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1" name="Google Shape;1242;p285">
                <a:extLst>
                  <a:ext uri="{C794F00C-76E3-4B1B-8FCF-CFAB55C3FC1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A4F31F7-4E10-4DB1-943A-F5E30A2D5ADA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2" name="Google Shape;1243;p285">
                <a:extLst>
                  <a:ext uri="{94FB1FD8-4F68-40BB-AFF8-183D9176F2E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2CC4CD7-9D49-454D-85B4-1382C2466E1E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3" name="Google Shape;1244;p285">
              <a:extLst>
                <a:ext uri="{19C16627-7451-4A07-9F6C-9DD6CB36E7B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AC0D404-0D53-42F1-9FB0-F4CFE0795B29}"/>
                </a:ext>
              </a:extLst>
            </p:cNvPr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245;p285">
                <a:extLst>
                  <a:ext uri="{DF1ECC7C-E26D-4756-9574-F35DBD90840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5DBAA0-9FE7-43C3-AA24-97F6D63A0F11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246;p285">
                  <a:extLst>
                    <a:ext uri="{7C2138F9-D320-436E-A90B-EB5DA2FB778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CE9CE3-582E-4BF5-AEBB-150CAA3258C9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6" name="Google Shape;1247;p285">
                  <a:extLst>
                    <a:ext uri="{CDC4E995-46F3-4433-89E4-94DD7BB4865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B93C412-0673-44DF-A3A7-B92F0FE6C577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7" name="Google Shape;1248;p285">
                <a:extLst>
                  <a:ext uri="{FF532129-1B7B-4E2B-993C-103B0167F2D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C65076F-FF35-4DBA-A4BB-1D0C45FC2A61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8" name="Google Shape;1249;p285">
                <a:extLst>
                  <a:ext uri="{D3FC66BB-E8BF-42B0-93CB-DF46543347E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480F3DE-329E-4CBB-A6A0-53B131388376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9" name="Google Shape;1250;p285">
              <a:extLst>
                <a:ext uri="{DA564B6B-6B04-4612-A2A2-29E6A09C0A1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98EE56-5640-48FE-BE7B-69BC69C8AE75}"/>
                </a:ext>
              </a:extLst>
            </p:cNvPr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251;p285">
                <a:extLst>
                  <a:ext uri="{946B431C-4401-4BAF-B18A-D5E7F1D0C2D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C0D9A8-8F53-42DB-9D09-96965C0718F5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252;p285">
                  <a:extLst>
                    <a:ext uri="{13D8CFE3-4D0E-425B-B151-7F064AB29E0B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015205-CD07-4258-A280-C65BAB00012E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2" name="Google Shape;1253;p285">
                  <a:extLst>
                    <a:ext uri="{D2F26C6D-1A40-44DF-AFDE-44E7F398D88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766B5CB-1C02-4004-B8C8-40897BA2BF10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3" name="Google Shape;1254;p285">
                <a:extLst>
                  <a:ext uri="{49726AA0-A126-4DA9-9711-B272466490D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DC4531-A9F8-4F30-AB44-5E1261AC1E83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4" name="Google Shape;1255;p285">
                <a:extLst>
                  <a:ext uri="{29EC97BF-CD68-4518-9EB2-C85C9BA8E54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A86E14-26D0-4A67-9930-A783862ABF7F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65" name="Google Shape;1256;p285">
            <a:extLst>
              <a:ext uri="{7BA983A6-9015-4939-AB43-79C341FB09A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34E9449-6729-4AC4-9D9F-602182274EA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6" name="Google Shape;1257;p285">
            <a:extLst>
              <a:ext uri="{980EB13C-419F-4698-9D58-5B86383ABB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F61EE7-316D-4893-8589-43772CF5CB7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7" name="Google Shape;1258;p285">
            <a:extLst>
              <a:ext uri="{9900BC6B-94EE-430E-BAAA-20B52ADB99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07DA93-CF0A-4237-BD15-0C71116F0729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8" name="Google Shape;1259;p285">
            <a:extLst>
              <a:ext uri="{F3FF696D-266F-4981-B82B-BF9AD5280E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5A96398-DA8D-4462-B688-E9D9558839C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9" name="Google Shape;1260;p285">
            <a:extLst>
              <a:ext uri="{C504376D-0577-4207-BEAD-CBDE8778C50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209311-9794-4843-B2DA-EF1959A78FD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D32C886F-EC26-4690-9F45-113EDDD342C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62;p286" descr="Shape&#10;&#10;Description automatically generated with low confidence">
            <a:extLst>
              <a:ext uri="{0FBD8602-9C32-4BBF-B846-812599506F0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6B03016-3250-4207-8A5E-23A4F92EC07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63;p286">
            <a:extLst>
              <a:ext uri="{ED6D5C8F-550A-42A7-95CD-FB5351AC0AA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112B3F1-64C3-4CBD-B697-6448C3F4DA1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264;p286">
            <a:extLst>
              <a:ext uri="{B33D8A16-6A10-4D13-B90C-94880EEE066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6E21249-E830-40EC-8385-2D7BA262669E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265;p286">
            <a:extLst>
              <a:ext uri="{F5BEE62C-B278-47B1-A79D-55B17885C9D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2BF6CE8-BF62-4DAF-8009-BD355442B53D}"/>
              </a:ext>
            </a:extLst>
          </p:cNvPr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6" name="Google Shape;1266;p286">
              <a:extLst>
                <a:ext uri="{AC06E08E-6503-476D-B862-A6DD0BE529D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4F2A33-CBBD-4A14-960D-47206E39B0FE}"/>
                </a:ext>
              </a:extLst>
            </p:cNvPr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267;p286">
                <a:extLst>
                  <a:ext uri="{84274EB6-99EE-408E-9C1A-6C6416D1D4E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04C235-2A64-4DE4-88E7-C66B67ACAD0C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268;p286">
                  <a:extLst>
                    <a:ext uri="{AC248B97-B363-4D34-8610-45F2939524A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9AF8D9A-F7D4-4E3A-9FAE-E9FD090906A7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269;p286">
                  <a:extLst>
                    <a:ext uri="{1E57BC98-3AE1-41DE-B9C3-2BE13684A7D1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AEDE6D7-C12C-4DA3-973E-9E32DED70FE3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270;p286">
                <a:extLst>
                  <a:ext uri="{CE658D23-7F42-4365-B3E8-A609949DE39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D6F984-BA88-44AE-A943-346FCE39E996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271;p286">
                <a:extLst>
                  <a:ext uri="{0781AF51-35EC-4C1D-AB6E-C9691AEED7F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3E18741-4F92-4859-AEB5-8D73FD73B55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272;p286">
              <a:extLst>
                <a:ext uri="{0026C7F1-F537-49F6-9135-33C75D6EE7B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7260F7-A08A-465D-9FE8-3E5C09C84387}"/>
                </a:ext>
              </a:extLst>
            </p:cNvPr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273;p286">
                <a:extLst>
                  <a:ext uri="{7132FB74-22FB-4852-A966-893B718E6F1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23CC8E-5A47-4C5B-9D29-22B741AEAD77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274;p286">
                  <a:extLst>
                    <a:ext uri="{FF75BEFC-EFFE-405F-BAE6-469BE453BEE5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BDCD0A-1658-439A-ABB7-57FA711124FA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275;p286">
                  <a:extLst>
                    <a:ext uri="{03D41FCC-5EC2-4268-A97B-70418F7DC619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4D77304-1066-48FF-A5EE-F4DB9496D5EF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276;p286">
                <a:extLst>
                  <a:ext uri="{0DA34918-5068-4988-A832-AF219EF9CCB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B18A3E9-6E11-47D4-9971-7402A52A601E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277;p286">
                <a:extLst>
                  <a:ext uri="{7D102AB0-49F0-4DEB-A126-3D3F0010B4D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3ED0F39-80D3-4E75-AC82-A36E9DE13F26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278;p286">
              <a:extLst>
                <a:ext uri="{B335FC2B-B7D7-4EFB-BA43-0836E9AA3FA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BC7FDB-48A6-4017-B425-BC9D462C11C7}"/>
                </a:ext>
              </a:extLst>
            </p:cNvPr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279;p286">
                <a:extLst>
                  <a:ext uri="{D4E175B2-1E29-4BB0-99D0-50CC257042D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D6AF66B-FCA4-42DC-8CC5-912AF7AF3A60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280;p286">
                  <a:extLst>
                    <a:ext uri="{1476E0CC-360A-416A-B7C8-D4D75DFD518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57CFB1-D300-4F4A-868C-799178C8A9E0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281;p286">
                  <a:extLst>
                    <a:ext uri="{0F7A1E94-5F02-4F6B-ADD0-410EB3C622C2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3C10866-A451-446F-90EC-3BD66D660B45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282;p286">
                <a:extLst>
                  <a:ext uri="{1A607F87-E7A5-497A-A2AE-E3A6534F17A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E859D33-0FAA-4C11-B935-EA49CD82953E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283;p286">
                <a:extLst>
                  <a:ext uri="{D8CCAEE1-3800-4D44-9163-70525E95A1A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4353EA-4176-423E-8D95-E18645396FC8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284;p286">
              <a:extLst>
                <a:ext uri="{E2EE1B06-37CA-4F80-9EB1-E24D7EA277B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BEEE9B4-54FC-4AE3-9EB0-2755899F81E5}"/>
                </a:ext>
              </a:extLst>
            </p:cNvPr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285;p286">
                <a:extLst>
                  <a:ext uri="{4906CD03-D555-4458-8B07-5838F0C8974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AF7256-DF22-4463-B42B-C3A7252C824C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286;p286">
                  <a:extLst>
                    <a:ext uri="{F5BAA692-77CD-4A1D-B287-0407279F868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18B1266-3955-4532-9B0F-B9EAE0917729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287;p286">
                  <a:extLst>
                    <a:ext uri="{F936E355-2FAD-4398-BA9D-23060BC8A1AC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4A5CD9-8898-4EBE-9F98-3636B3619138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288;p286">
                <a:extLst>
                  <a:ext uri="{106B5527-06FC-496D-ACD6-AE7F0211E06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80BB59-B8F5-4BC5-988F-12C07E8A8D80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289;p286">
                <a:extLst>
                  <a:ext uri="{1E77D303-4F2B-4438-9795-229B76BEC8F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C2FBC6-50A9-4E45-84AC-76A18635CAF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0" name="Google Shape;1290;p286">
            <a:extLst>
              <a:ext uri="{A791A2A4-CA43-43B9-861A-46E6E9AE0BC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9835A8-FBE3-47F7-9FDB-2A7875B39E5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1" name="Google Shape;1291;p286">
            <a:extLst>
              <a:ext uri="{CC16B517-B37D-4B32-B1CB-AFFE085F32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6A42D25-8855-482F-9625-85843B3C29B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2" name="Google Shape;1292;p286">
            <a:extLst>
              <a:ext uri="{4D2190D2-684F-4430-9812-FF6A277014F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2565A3-7BAC-4F9E-8D6D-2A11801CA1E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3" name="Google Shape;1293;p286">
            <a:extLst>
              <a:ext uri="{686DDC19-12D6-4FF2-8E40-4B5832B8EB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23D6EF2-88EC-4752-87D1-45B5C92AE8A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2509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grpSp>
        <p:nvGrpSpPr>
          <p:cNvPr id="34" name="Google Shape;1294;p286">
            <a:extLst>
              <a:ext uri="{E7000120-0DF2-4A2F-B6C6-8448BB09B80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C973926-B592-4CF5-BCF8-9D851BADB376}"/>
              </a:ext>
            </a:extLst>
          </p:cNvPr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5" name="Google Shape;1295;p286">
              <a:extLst>
                <a:ext uri="{1AD43E24-BDE9-4A97-82D8-855DD2B263E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4C611B8-2008-4A45-9E01-42AF825D2009}"/>
                </a:ext>
              </a:extLst>
            </p:cNvPr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6" name="Google Shape;1296;p286">
                <a:extLst>
                  <a:ext uri="{34B6EB38-3989-4FD4-8CDE-FE89815DE10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6AB44A6-7ABA-4754-A9CF-6177B4113A89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7" name="Google Shape;1297;p286">
                  <a:extLst>
                    <a:ext uri="{53AA1764-3C1F-4594-B37B-931DB4B8191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E8209C7-CAC0-4D75-9D1D-BA39BFE6F24E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8" name="Google Shape;1298;p286">
                  <a:extLst>
                    <a:ext uri="{0A808D5A-EBAC-42CA-93C3-B738B64C314D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F18057D-549E-412C-993C-F1A5FCF6BEBA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9" name="Google Shape;1299;p286">
                <a:extLst>
                  <a:ext uri="{13DC1698-10FA-4BBD-B472-4CCB3F7803B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C15092-659E-45D2-93DF-799CD132E616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0" name="Google Shape;1300;p286">
                <a:extLst>
                  <a:ext uri="{EC3E5689-7560-4FF7-AA31-33EAA883A1B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8968C4-4704-434E-9BF5-15874E25C557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1" name="Google Shape;1301;p286">
              <a:extLst>
                <a:ext uri="{B89A15AE-2683-4343-85C5-BDF95AB8F83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DC3339-485A-475B-837A-8A523D08995B}"/>
                </a:ext>
              </a:extLst>
            </p:cNvPr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2" name="Google Shape;1302;p286">
                <a:extLst>
                  <a:ext uri="{F33A04A9-CEB3-4D14-AE6F-90D01F28B29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D204F3-3588-4A2A-9727-F965E474C1F8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3" name="Google Shape;1303;p286">
                  <a:extLst>
                    <a:ext uri="{12007DCF-B2E5-42FA-A833-87E1CBF702C2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4631A3-B241-4F40-8AF3-9ACAB76624FA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4" name="Google Shape;1304;p286">
                  <a:extLst>
                    <a:ext uri="{F7518398-167B-4ED4-8251-450F9DC9E1E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2E6272-F0A9-4A6E-90D0-BC1E89E7533C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5" name="Google Shape;1305;p286">
                <a:extLst>
                  <a:ext uri="{6604A2D0-B303-44AC-8D84-47A4200E9DB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A40672A-05D7-47BB-8433-2C9098694BF5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6" name="Google Shape;1306;p286">
                <a:extLst>
                  <a:ext uri="{78FE500F-A665-4B66-B6D1-692D740977D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3E0A20A-FE03-46BC-B99D-A0A8497E2B74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7" name="Google Shape;1307;p286">
              <a:extLst>
                <a:ext uri="{DAB68FB9-5708-40B0-8A83-4534DD62B30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C75E4A2-429D-46AA-B6F0-A30866A8F691}"/>
                </a:ext>
              </a:extLst>
            </p:cNvPr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8" name="Google Shape;1308;p286">
                <a:extLst>
                  <a:ext uri="{E20FDB02-9BFF-43F7-9A63-0C56ECED3D0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D8B6BC4-6B8F-4840-89FA-C3FCCDE05F14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9" name="Google Shape;1309;p286">
                  <a:extLst>
                    <a:ext uri="{959C134C-D095-4EAC-86A8-653C2F07895A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186A2E-7531-4A54-9684-4B85125FC6BD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0" name="Google Shape;1310;p286">
                  <a:extLst>
                    <a:ext uri="{CE8FAF98-03E3-472E-B28A-844950DDE1B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EFDE473-355A-4B11-A0AC-6156E0706696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1" name="Google Shape;1311;p286">
                <a:extLst>
                  <a:ext uri="{18C9348E-BD4C-4F6A-BECD-41562226FB7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B037A9E-F41F-4D83-8BE3-1B532AF52165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2" name="Google Shape;1312;p286">
                <a:extLst>
                  <a:ext uri="{B9922093-DBE7-4040-9FAB-02F0BFD9C07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5D84C16-5B92-4FE3-9011-D30451E5517C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3" name="Google Shape;1313;p286">
              <a:extLst>
                <a:ext uri="{272D120E-DD6A-4A50-8304-159BF46C3D5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0E458B-C7F7-4F89-A964-D7D04A160717}"/>
                </a:ext>
              </a:extLst>
            </p:cNvPr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4" name="Google Shape;1314;p286">
                <a:extLst>
                  <a:ext uri="{0922F6AD-354B-4CB3-9DBE-2E992CB5D7A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53910F-4FAB-48A1-8458-DEF95FC28D23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5" name="Google Shape;1315;p286">
                  <a:extLst>
                    <a:ext uri="{1955F44C-0D41-4A3A-9369-B2696E6493E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DE40452-2636-4CDB-BE4B-A2FCE7F43213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6" name="Google Shape;1316;p286">
                  <a:extLst>
                    <a:ext uri="{25A061A6-7A84-4E9D-AFAB-90E81497A4B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A4E73B-2303-412C-A8D3-FFE81B98240F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7" name="Google Shape;1317;p286">
                <a:extLst>
                  <a:ext uri="{BF4A83B4-B01E-476B-A68B-D279E541CC7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D409AB-D3BA-480E-B9B5-07BD166C8AAD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8" name="Google Shape;1318;p286">
                <a:extLst>
                  <a:ext uri="{DA3FFDEC-FA81-4679-996B-924EDDAE0E8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4AB02-6B85-402E-B4A2-4CAB38EAB764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9" name="Google Shape;1319;p286">
              <a:extLst>
                <a:ext uri="{433A87FA-2476-4C4C-8614-AFC3F411B42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F26B1A6-073E-4FE7-9624-1DDFED4DB447}"/>
                </a:ext>
              </a:extLst>
            </p:cNvPr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0" name="Google Shape;1320;p286">
                <a:extLst>
                  <a:ext uri="{70B465CF-F5D1-47A3-8564-EF9559C4C7E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8FB2DEC-B3B7-491C-A015-22BC461FAA15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1" name="Google Shape;1321;p286">
                  <a:extLst>
                    <a:ext uri="{16F54CC4-9D2D-42DE-AA01-519D350069FD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D55CE9A-8FF7-466B-BB6A-481C9D365F87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2" name="Google Shape;1322;p286">
                  <a:extLst>
                    <a:ext uri="{8200D58D-A836-46EF-91C8-10AA9C28F17C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68D21C-0356-46AD-9673-65E69657E418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3" name="Google Shape;1323;p286">
                <a:extLst>
                  <a:ext uri="{B64C8A8B-47E3-4417-90F5-469823F5EC3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73EE09-3BE6-4769-B76C-6C0BA2698460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4" name="Google Shape;1324;p286">
                <a:extLst>
                  <a:ext uri="{8699B5A1-41BD-4CFC-A461-1F8165FE7E4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1630E78-424E-4736-8EB7-2722C4B29CA4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65" name="Google Shape;1325;p286">
            <a:extLst>
              <a:ext uri="{848CF9EE-70AC-457A-BF89-94E0F8D71C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670ECAC-672C-4207-B33B-81E5F38144F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6" name="Google Shape;1326;p286">
            <a:extLst>
              <a:ext uri="{F946B5D2-0DA3-4911-9F87-B85B949062D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628BE9-01F5-4883-A280-F11FE4DC0E8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7" name="Google Shape;1327;p286">
            <a:extLst>
              <a:ext uri="{80516078-2F26-4838-A1E9-D5B9FEF0206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11D7F7-87A9-447F-BBDD-6450F15F52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8" name="Google Shape;1328;p286">
            <a:extLst>
              <a:ext uri="{5A7B5D73-9429-4E84-A9CA-84DA974B417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20A92F-B447-406F-8BBB-1004C1418D17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9" name="Google Shape;1329;p286">
            <a:extLst>
              <a:ext uri="{5D841D11-0ED7-4913-A005-4C75B685128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FC1FDF2-2769-4E7C-BDFD-8341F73C9D0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25B13CFC-07ED-41CD-A9C8-D3E035AC30A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1;p287" descr="Shape&#10;&#10;Description automatically generated with low confidence">
            <a:extLst>
              <a:ext uri="{E20E7CAC-AF31-48FF-A0E1-0B8E45BBEF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6E7B5DA-0BD0-4FFA-B401-8EFC66B1EE1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32;p287">
            <a:extLst>
              <a:ext uri="{0A4402D8-66E6-4D22-B827-D9C6803686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2D19194-52C9-4030-9562-66D85C01CAC5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333;p287">
            <a:extLst>
              <a:ext uri="{3CA008FE-1AFB-4BBF-9726-1EB1BDD4352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29C0AA6-5146-48B2-A466-055C5BE08B68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334;p287">
            <a:extLst>
              <a:ext uri="{B6C5CB1C-E379-4593-B4FE-823FDB68C03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7CEBE4-AC83-4AC4-B848-A082693DC123}"/>
              </a:ext>
            </a:extLst>
          </p:cNvPr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6" name="Google Shape;1335;p287">
              <a:extLst>
                <a:ext uri="{960FDF83-9766-4728-9175-11711D899D6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FEB041A-AF4A-416F-A8EE-5C9662E81C3E}"/>
                </a:ext>
              </a:extLst>
            </p:cNvPr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7" name="Google Shape;1336;p287">
                <a:extLst>
                  <a:ext uri="{EB1A256A-483E-4AE4-9204-4862D90F240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5FA903-05B9-4624-B9FA-F7E13BFFEC01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8" name="Google Shape;1337;p287">
                  <a:extLst>
                    <a:ext uri="{B4A83CA7-DBB8-402D-8F26-9EE7437CBEF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1D9059C-5199-4428-8ECB-5691860E1518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338;p287">
                  <a:extLst>
                    <a:ext uri="{D704D80A-F3BF-4AF1-A45C-5974B1200B6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A951A83-6825-4973-8CA2-EF8A26C48C5B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0" name="Google Shape;1339;p287">
                <a:extLst>
                  <a:ext uri="{8187523C-A8A6-484A-9FAC-CBDBCA246E7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504D2E2-3C4A-4A20-9E18-D74ADA3D2110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1" name="Google Shape;1340;p287">
                <a:extLst>
                  <a:ext uri="{E2E7068E-7AB6-4E03-B91E-5CE6C218C07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3230E64-9D6A-4B3F-8956-08AEB19B9483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2" name="Google Shape;1341;p287">
              <a:extLst>
                <a:ext uri="{05B580D8-1FBC-4DFC-A67C-AC6BC65FC01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3CD52D1-87A4-4DBB-B430-41B6A463BC93}"/>
                </a:ext>
              </a:extLst>
            </p:cNvPr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3" name="Google Shape;1342;p287">
                <a:extLst>
                  <a:ext uri="{CFBD9362-76E2-45D5-A977-1C7AD6B2D91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C7A040-02F2-4E71-899A-6F83B2AE3A5C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14" name="Google Shape;1343;p287">
                  <a:extLst>
                    <a:ext uri="{63F81D1D-F27D-406D-BC2C-A87081CAF629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A3F9284-DEC6-4B4C-859B-157C8533F5F4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344;p287">
                  <a:extLst>
                    <a:ext uri="{B29CDA2D-AA49-4602-98AF-4523D151E265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3824351-04FA-4EF2-AB83-201CCF6671EB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16" name="Google Shape;1345;p287">
                <a:extLst>
                  <a:ext uri="{C8D120AB-8AEC-4F78-BB73-309F661A309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8DB284C-0166-4309-8251-E14AABB91491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17" name="Google Shape;1346;p287">
                <a:extLst>
                  <a:ext uri="{E34985BB-2922-4E82-8512-59DA5DBEDAA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53984B-EB14-4C3F-B2C6-7C1AC1D18F7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18" name="Google Shape;1347;p287">
              <a:extLst>
                <a:ext uri="{72216E5D-E49D-4915-8417-9B1C4BDD6AE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9C3F9E-2441-423F-92BF-4059B0E0798D}"/>
                </a:ext>
              </a:extLst>
            </p:cNvPr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19" name="Google Shape;1348;p287">
                <a:extLst>
                  <a:ext uri="{80B9D7B1-B956-400C-9D52-22B495501B4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545FA03-1B37-443D-85E0-4356297445F2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0" name="Google Shape;1349;p287">
                  <a:extLst>
                    <a:ext uri="{954F077B-2168-4EEB-AA67-52CBFAB87899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E38D148-54D4-4026-8164-A8D651D9C6D4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1" name="Google Shape;1350;p287">
                  <a:extLst>
                    <a:ext uri="{5888A273-C153-49EB-9CA4-E4296742DF4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6EA4FAD-A738-4388-AAD7-B4ADB1564E0B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2" name="Google Shape;1351;p287">
                <a:extLst>
                  <a:ext uri="{498EFA81-BD44-4E23-9184-6A53AC7A72C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F9FF4D4-6C1A-42BB-B855-AD6147B560BA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3" name="Google Shape;1352;p287">
                <a:extLst>
                  <a:ext uri="{15D49C8C-337A-4C0E-AC64-EEAEEADE107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5FE90EB-50BA-40D1-B5C7-69E5A0444993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24" name="Google Shape;1353;p287">
              <a:extLst>
                <a:ext uri="{9F9E640F-F9A1-4E4B-98F8-50F5054F8CC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1447E3-EBB2-4273-ACD7-A17A4B6EA511}"/>
                </a:ext>
              </a:extLst>
            </p:cNvPr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25" name="Google Shape;1354;p287">
                <a:extLst>
                  <a:ext uri="{0509075E-94D5-4B57-B48E-739E9DA8E87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35376A-6C8C-45F5-93A3-32BA1A1AD14C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26" name="Google Shape;1355;p287">
                  <a:extLst>
                    <a:ext uri="{C9382542-3F55-4C9A-9081-1C701049E49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A60D68-A77E-43A2-8150-22A43CB0C001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27" name="Google Shape;1356;p287">
                  <a:extLst>
                    <a:ext uri="{D1C34246-5C57-40DF-9A2E-90BB888BF1B9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57F2F7-6365-4C4B-A97A-1CA0819E8B89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28" name="Google Shape;1357;p287">
                <a:extLst>
                  <a:ext uri="{5B806B7B-FA29-49EA-B9BE-4F37C23A2A5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B397E2-B6E8-4435-9F99-42B9CD0019C2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29" name="Google Shape;1358;p287">
                <a:extLst>
                  <a:ext uri="{1FA569C7-3D66-466E-B645-4D590BFD41B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4A60C14-96D5-4105-80BA-AAE6139B2DDE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30" name="Google Shape;1359;p287">
              <a:extLst>
                <a:ext uri="{8886434B-F216-498C-979A-3A4EC999AAA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17364C-DA7B-499C-AC77-93A5A9C05233}"/>
                </a:ext>
              </a:extLst>
            </p:cNvPr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31" name="Google Shape;1360;p287">
                <a:extLst>
                  <a:ext uri="{0D8017E9-27EF-475F-A70E-2F98F394B5B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33236DB-0CB6-4DDE-A1E6-B4A4FBC8838B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32" name="Google Shape;1361;p287">
                  <a:extLst>
                    <a:ext uri="{99CCB181-636E-4D48-B55F-5070581A49D9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D522B8-0F16-4D4D-99E7-29BDE685F8C8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33" name="Google Shape;1362;p287">
                  <a:extLst>
                    <a:ext uri="{EA6A8490-65FE-455E-A37F-65945FB72B0A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E6EA859-E05D-4B1E-8F7F-70DFF5F07671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34" name="Google Shape;1363;p287">
                <a:extLst>
                  <a:ext uri="{143CB286-71F1-4A81-B704-D52BB93EF34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347B504-75C1-4040-8C8E-A704B990B31A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35" name="Google Shape;1364;p287">
                <a:extLst>
                  <a:ext uri="{56562122-6A84-4BE7-A3A5-FC2A7BC9D70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E2D5253-4B56-4D70-ADE8-810C6630F46A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36" name="Google Shape;1365;p287">
            <a:extLst>
              <a:ext uri="{FF3CD039-070C-4284-8CD2-63595D4C68D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77F2E1-E96F-4892-9D0F-71A8E14A58F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7" name="Google Shape;1366;p287">
            <a:extLst>
              <a:ext uri="{43841371-77BC-47F7-9D9B-E432EF36D5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5F0D325-C7C9-43BC-9C2C-34393B7BA54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8" name="Google Shape;1367;p287">
            <a:extLst>
              <a:ext uri="{5D20A038-1A91-4A0F-8F88-98B99289871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22E9BB0-C4CC-4CCC-BB1B-1E26C16F189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39" name="Google Shape;1368;p287">
            <a:extLst>
              <a:ext uri="{44A7CC5B-06E3-4C1E-8832-AE006C46DDF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FE3F4A6-7373-4AF2-9B22-2A0CCE0DDF1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0" name="Google Shape;1369;p287">
            <a:extLst>
              <a:ext uri="{198AB96E-568E-407C-B192-B3E380C9D06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23C007-A40D-4D7C-9080-46ED0F4ADE8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grpSp>
        <p:nvGrpSpPr>
          <p:cNvPr id="41" name="Google Shape;1370;p287">
            <a:extLst>
              <a:ext uri="{EA79AE5B-14C8-4445-AD9E-45F9388CB6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D013AE-6986-43DD-9299-8709DDC9B7F3}"/>
              </a:ext>
            </a:extLst>
          </p:cNvPr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" name="Google Shape;1371;p287">
              <a:extLst>
                <a:ext uri="{235CC6A8-4E36-42E3-8C7B-93AEAA60A0A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9BFD391-C9F5-4C40-BCC3-B14E51C8BEF0}"/>
                </a:ext>
              </a:extLst>
            </p:cNvPr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3" name="Google Shape;1372;p287">
                <a:extLst>
                  <a:ext uri="{1AA1FBF5-447C-428E-81BD-874648B512E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44E450F-DBBF-43F3-8C4B-04132CA66419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44" name="Google Shape;1373;p287">
                  <a:extLst>
                    <a:ext uri="{FF636D42-3DE0-4968-880B-554F37F50A86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1C26D9D-DDB6-480C-BD64-BE712B208593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45" name="Google Shape;1374;p287">
                  <a:extLst>
                    <a:ext uri="{A7E2CA1F-8FDA-47AE-9BF4-C7AF32052776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BA6D8D-8CE5-499A-A734-8C6EABBB30C0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46" name="Google Shape;1375;p287">
                <a:extLst>
                  <a:ext uri="{4EF26E52-3444-4A23-ABE6-BC3FFE4276C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EE25D6-5728-4344-8E7A-FE7A7D3ED932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47" name="Google Shape;1376;p287">
                <a:extLst>
                  <a:ext uri="{0AEFC5C8-48AC-40A5-B885-C667EDD80A2E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A2C6AFF-7D1F-4F4E-A4F4-A46BAE1BD99C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48" name="Google Shape;1377;p287">
              <a:extLst>
                <a:ext uri="{04FF77B1-0077-4560-970E-D673847C257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14E5F5D-CBD9-4C7A-8CDB-9EE8839B1BDB}"/>
                </a:ext>
              </a:extLst>
            </p:cNvPr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7" cy="910439"/>
            </a:xfrm>
          </p:grpSpPr>
          <p:grpSp>
            <p:nvGrpSpPr>
              <p:cNvPr id="49" name="Google Shape;1378;p287">
                <a:extLst>
                  <a:ext uri="{9F82F956-B552-48AD-9164-D72465B2F5D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81EF621-0EB0-4197-A452-8BFA89F462EB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0" name="Google Shape;1379;p287">
                  <a:extLst>
                    <a:ext uri="{95358153-2FD5-4D64-BA95-B0FCFF626A0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651768-6D8E-47B7-BA0B-5FD78DAE48E1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1" name="Google Shape;1380;p287">
                  <a:extLst>
                    <a:ext uri="{D0BD8F67-573E-4DDE-9CFE-21BCFC5E9316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21DF329-A490-4D2A-91A6-7A37F6D9C7E9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2" name="Google Shape;1381;p287">
                <a:extLst>
                  <a:ext uri="{4FAF020C-69C7-440D-9E6A-EF3012511F6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BBEDC7-4A50-4D52-86B0-2FF9C6C43525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3" name="Google Shape;1382;p287">
                <a:extLst>
                  <a:ext uri="{8B0DE9BA-D975-4C8A-8732-2C3B0DF5DF0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BF6BBF-D531-4B19-9F90-5C07FC7FE20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54" name="Google Shape;1383;p287">
              <a:extLst>
                <a:ext uri="{6BA8D48B-C34E-4A16-AB9A-950E1721B8F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105B369-E5A6-4E75-B4EA-D53B1B898243}"/>
                </a:ext>
              </a:extLst>
            </p:cNvPr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7" cy="910439"/>
            </a:xfrm>
          </p:grpSpPr>
          <p:grpSp>
            <p:nvGrpSpPr>
              <p:cNvPr id="55" name="Google Shape;1384;p287">
                <a:extLst>
                  <a:ext uri="{C4624EAF-6184-4A2D-8052-0EE187FE706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339B06E-FD5A-4DBF-8701-94F044306207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56" name="Google Shape;1385;p287">
                  <a:extLst>
                    <a:ext uri="{4941EA7C-D49D-40D3-9655-86667BABE6AF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BC27DAE-BC08-4A5D-B1DC-88DCCCE57722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57" name="Google Shape;1386;p287">
                  <a:extLst>
                    <a:ext uri="{8C157130-8C56-419C-ABB2-BD06A13475C4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D7B4A1-5B61-4C69-A357-79EBA6D1FB01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58" name="Google Shape;1387;p287">
                <a:extLst>
                  <a:ext uri="{1E491BD6-C7A3-4FCF-A7E2-82EE32CA7E2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936C370-A3B4-4433-98E6-D80C498809AB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59" name="Google Shape;1388;p287">
                <a:extLst>
                  <a:ext uri="{95438EFD-A694-402B-8BE5-8AC4E98F9DF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E7E1378-613A-4F70-ADE2-F7F5A929BA35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60" name="Google Shape;1389;p287">
              <a:extLst>
                <a:ext uri="{2C94F4B4-44A2-4DB3-942A-677B96D5115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7FCA5E3-9316-49BF-902C-6C1246E3B01C}"/>
                </a:ext>
              </a:extLst>
            </p:cNvPr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1" name="Google Shape;1390;p287">
                <a:extLst>
                  <a:ext uri="{E3FF4E7D-0454-4529-8690-54F01BBB8BC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22AE104-748D-4215-A309-15715046ADF1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2" name="Google Shape;1391;p287">
                  <a:extLst>
                    <a:ext uri="{0EDBB970-9624-4915-A2D3-E717070DE30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948ECB-7733-4330-9ED4-61D078CB9940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3" name="Google Shape;1392;p287">
                  <a:extLst>
                    <a:ext uri="{211DBA0F-AB35-4793-9085-6E4BA7A54EDC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1D754B3-A865-4F92-B82A-BD6929BAF8F8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64" name="Google Shape;1393;p287">
                <a:extLst>
                  <a:ext uri="{8DA3B8C5-09A6-496D-BAF8-4B2EBD81BE7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FEAA07-A43C-4A1E-80AF-98003F444672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65" name="Google Shape;1394;p287">
                <a:extLst>
                  <a:ext uri="{CFD8656C-E1C2-4358-9C54-CEBA5E61A4F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288DA9F-DCAE-44F6-ACCE-5E95FD218F66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rgbClr val="C88C32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  <p:grpSp>
          <p:nvGrpSpPr>
            <p:cNvPr id="66" name="Google Shape;1395;p287">
              <a:extLst>
                <a:ext uri="{FE0E96EB-EC82-4F1A-99E1-2B5908C1E4A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B66073B-C71B-47C7-AC91-0776B098302D}"/>
                </a:ext>
              </a:extLst>
            </p:cNvPr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7" cy="910439"/>
            </a:xfrm>
          </p:grpSpPr>
          <p:grpSp>
            <p:nvGrpSpPr>
              <p:cNvPr id="67" name="Google Shape;1396;p287">
                <a:extLst>
                  <a:ext uri="{EA617D3D-B459-4F97-87CB-2EF20F454F1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DE15B56-B015-41F4-B859-6D86C38B0D74}"/>
                  </a:ext>
                </a:extLst>
              </p:cNvPr>
              <p:cNvGrpSpPr/>
              <p:nvPr/>
            </p:nvGrpSpPr>
            <p:grpSpPr>
              <a:xfrm>
                <a:off x="1400864" y="1624076"/>
                <a:ext cx="560367" cy="825149"/>
                <a:chOff x="1342876" y="1647676"/>
                <a:chExt cx="560367" cy="825149"/>
              </a:xfrm>
            </p:grpSpPr>
            <p:sp>
              <p:nvSpPr>
                <p:cNvPr id="68" name="Google Shape;1397;p287">
                  <a:extLst>
                    <a:ext uri="{B1E18A53-CB3F-4723-8972-4FEF0C12C95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16DC2BA-EF7F-4567-9A8A-9B242B024878}"/>
                    </a:ext>
                  </a:extLst>
                </p:cNvPr>
                <p:cNvSpPr/>
                <p:nvPr/>
              </p:nvSpPr>
              <p:spPr>
                <a:xfrm rot="2700000">
                  <a:off x="1424939" y="1729740"/>
                  <a:ext cx="396240" cy="396240"/>
                </a:xfrm>
                <a:prstGeom prst="rect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69" name="Google Shape;1398;p287">
                  <a:extLst>
                    <a:ext uri="{5E0198E6-E9A7-4883-8071-BF60E331AC2D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FF36A62-EA66-489D-8ECF-7FA0D249D436}"/>
                    </a:ext>
                  </a:extLst>
                </p:cNvPr>
                <p:cNvSpPr/>
                <p:nvPr/>
              </p:nvSpPr>
              <p:spPr>
                <a:xfrm rot="2700000">
                  <a:off x="1424939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>
                  <a:solidFill>
                    <a:schemeClr val="lt1"/>
                  </a:solidFill>
                  <a:prstDash val="solid"/>
                  <a:round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cxnSp>
            <p:nvCxnSpPr>
              <p:cNvPr id="70" name="Google Shape;1399;p287">
                <a:extLst>
                  <a:ext uri="{5BC71715-6157-46D5-98CF-13098D674AA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B58C73-AD27-422F-A77F-FD72587678C1}"/>
                  </a:ext>
                </a:extLst>
              </p:cNvPr>
              <p:cNvCxnSpPr/>
              <p:nvPr/>
            </p:nvCxnSpPr>
            <p:spPr>
              <a:xfrm>
                <a:off x="1681048" y="1841656"/>
                <a:ext cx="0" cy="692859"/>
              </a:xfrm>
              <a:prstGeom prst="line">
                <a:avLst/>
              </a:prstGeom>
              <a:noFill/>
              <a:ln w="9525" cap="flat">
                <a:solidFill>
                  <a:srgbClr val="BFBFBF"/>
                </a:solidFill>
                <a:prstDash val="solid"/>
                <a:round/>
                <a:tailEnd type="triangle" w="med" len="med"/>
              </a:ln>
            </p:spPr>
          </p:cxnSp>
          <p:sp>
            <p:nvSpPr>
              <p:cNvPr id="71" name="Google Shape;1400;p287">
                <a:extLst>
                  <a:ext uri="{1C6103BD-0BBF-4080-8579-1BF0FC1F4A7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FB38551-77C3-4951-85C8-A00D2C32A0AA}"/>
                  </a:ext>
                </a:extLst>
              </p:cNvPr>
              <p:cNvSpPr/>
              <p:nvPr/>
            </p:nvSpPr>
            <p:spPr>
              <a:xfrm rot="2700000">
                <a:off x="1559853" y="1891856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chemeClr val="lt1"/>
                </a:solidFill>
                <a:prstDash val="solid"/>
                <a:round/>
              </a:ln>
              <a:effectLst>
                <a:outerShdw blurRad="50800" dist="38100" dir="5400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72" name="Google Shape;1401;p287">
            <a:extLst>
              <a:ext uri="{24A60C87-C1D7-4D7D-9AF6-C2BDE81E4E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836EA80-C69C-4F92-8188-0F4D4DB1D7C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23088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3" name="Google Shape;1402;p287">
            <a:extLst>
              <a:ext uri="{E7765133-C71E-4CFF-8A03-61A962C6C1A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425C8D-59D0-415F-B051-184EC6593B7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964112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4" name="Google Shape;1403;p287">
            <a:extLst>
              <a:ext uri="{5795142C-85D8-49EA-87F4-31188E6E11B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1B2BB28-2391-4B3B-AA05-0EEE0DAB295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05136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5" name="Google Shape;1404;p287">
            <a:extLst>
              <a:ext uri="{02168F28-DE2B-498A-B819-1F0E86E315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A789313-89E6-4F71-8E9C-8D4DB2F3C10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446160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6" name="Google Shape;1405;p287">
            <a:extLst>
              <a:ext uri="{EA88F2CD-EF5B-43C4-8FFE-3F17C4F149C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41D950F-4820-47D7-8F33-6664E041F5E5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187185" y="22066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7869CCCD-23B4-4F78-9658-61A10607BF6B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07;p288" descr="Shape&#10;&#10;Description automatically generated with low confidence">
            <a:extLst>
              <a:ext uri="{FD3132CA-1A51-4165-9D54-014DA0671BC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382440-3F3D-4BF8-AD04-F451886825C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08;p288">
            <a:extLst>
              <a:ext uri="{0EF0EACC-4B60-4151-94EF-98701F6975E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B0D71CD-5FCE-477C-ABDA-B78122C8CAB7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409;p288">
            <a:extLst>
              <a:ext uri="{8AF1B2F8-2212-45F8-9697-92BD490A3BC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4845851-C42C-4A79-AA13-8E1842661BEF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Google Shape;1410;p288">
            <a:extLst>
              <a:ext uri="{FDF0DFCB-22B6-4DF5-9DE1-80D2334A4BD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06A0304-E609-4E0C-A66E-BF675E3B75B2}"/>
              </a:ext>
            </a:extLst>
          </p:cNvPr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6" name="Google Shape;1411;p288">
              <a:extLst>
                <a:ext uri="{4E806FE6-59B6-44BF-928E-C34F67EFE9F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7F00CF-A904-4949-95E2-0421AF6E1FDE}"/>
                </a:ext>
              </a:extLst>
            </p:cNvPr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7" name="Google Shape;1412;p288">
                <a:extLst>
                  <a:ext uri="{A86138AA-4B5F-4533-8839-82475D9B850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4543F43-7407-4315-9D7D-AAE608B03B19}"/>
                  </a:ext>
                </a:extLst>
              </p:cNvPr>
              <p:cNvGrpSpPr/>
              <p:nvPr/>
            </p:nvGrpSpPr>
            <p:grpSpPr>
              <a:xfrm>
                <a:off x="6252959" y="1066147"/>
                <a:ext cx="81925" cy="2955886"/>
                <a:chOff x="6252959" y="1066147"/>
                <a:chExt cx="81925" cy="2955886"/>
              </a:xfrm>
            </p:grpSpPr>
            <p:sp>
              <p:nvSpPr>
                <p:cNvPr id="8" name="Google Shape;1413;p288">
                  <a:extLst>
                    <a:ext uri="{E6C398AC-5E93-4403-B448-6A24C4B54E63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33708D-94B4-450A-BB58-F5A1C5598C15}"/>
                    </a:ext>
                  </a:extLst>
                </p:cNvPr>
                <p:cNvSpPr/>
                <p:nvPr/>
              </p:nvSpPr>
              <p:spPr>
                <a:xfrm>
                  <a:off x="6252959" y="1784637"/>
                  <a:ext cx="81925" cy="81925"/>
                </a:xfrm>
                <a:prstGeom prst="ellipse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9" name="Google Shape;1414;p288">
                  <a:extLst>
                    <a:ext uri="{C63F9AF7-F50A-4D72-8764-7CF2EA2EFBBB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D72E92-36E0-447F-8A37-3CAC8C67D3EE}"/>
                    </a:ext>
                  </a:extLst>
                </p:cNvPr>
                <p:cNvSpPr/>
                <p:nvPr/>
              </p:nvSpPr>
              <p:spPr>
                <a:xfrm>
                  <a:off x="6252959" y="2503126"/>
                  <a:ext cx="81925" cy="8192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0" name="Google Shape;1415;p288">
                  <a:extLst>
                    <a:ext uri="{6CE1B81F-C7DE-4DBD-9366-D2380BA4A2BC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0971D7A-F73D-4682-90B5-BB938E7E3EB0}"/>
                    </a:ext>
                  </a:extLst>
                </p:cNvPr>
                <p:cNvSpPr/>
                <p:nvPr/>
              </p:nvSpPr>
              <p:spPr>
                <a:xfrm>
                  <a:off x="6252959" y="3221617"/>
                  <a:ext cx="81925" cy="81925"/>
                </a:xfrm>
                <a:prstGeom prst="ellipse">
                  <a:avLst/>
                </a:prstGeom>
                <a:solidFill>
                  <a:srgbClr val="223669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1" name="Google Shape;1416;p288">
                  <a:extLst>
                    <a:ext uri="{6C529FBF-155B-49A5-B4D1-44D75FFFCBD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805E1E1-3B09-4EAA-8C4C-9D92450E04F2}"/>
                    </a:ext>
                  </a:extLst>
                </p:cNvPr>
                <p:cNvSpPr/>
                <p:nvPr/>
              </p:nvSpPr>
              <p:spPr>
                <a:xfrm>
                  <a:off x="6252959" y="3940107"/>
                  <a:ext cx="81925" cy="81925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2" name="Google Shape;1417;p288">
                  <a:extLst>
                    <a:ext uri="{EDFB915B-09DA-4146-9D87-FFD4BE3B688C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06BFA19-CCF9-4BDA-9FD5-87CDA0C84601}"/>
                    </a:ext>
                  </a:extLst>
                </p:cNvPr>
                <p:cNvSpPr/>
                <p:nvPr/>
              </p:nvSpPr>
              <p:spPr>
                <a:xfrm>
                  <a:off x="6252959" y="1066147"/>
                  <a:ext cx="81925" cy="8192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  <p:grpSp>
            <p:nvGrpSpPr>
              <p:cNvPr id="13" name="Google Shape;1418;p288">
                <a:extLst>
                  <a:ext uri="{ED0FC619-7BA5-4F71-AFAD-04B629AB80E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9717EA-86EE-408F-961A-BE3F64F27237}"/>
                  </a:ext>
                </a:extLst>
              </p:cNvPr>
              <p:cNvGrpSpPr/>
              <p:nvPr/>
            </p:nvGrpSpPr>
            <p:grpSpPr>
              <a:xfrm>
                <a:off x="2801099" y="1066147"/>
                <a:ext cx="81925" cy="2955886"/>
                <a:chOff x="2801099" y="1066147"/>
                <a:chExt cx="81925" cy="2955886"/>
              </a:xfrm>
            </p:grpSpPr>
            <p:sp>
              <p:nvSpPr>
                <p:cNvPr id="14" name="Google Shape;1419;p288">
                  <a:extLst>
                    <a:ext uri="{BABAD87E-E639-40ED-8ACA-5939643BACE0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7D4F77-9F27-4740-BB7C-4CA3D251D468}"/>
                    </a:ext>
                  </a:extLst>
                </p:cNvPr>
                <p:cNvSpPr/>
                <p:nvPr/>
              </p:nvSpPr>
              <p:spPr>
                <a:xfrm>
                  <a:off x="2801099" y="1784637"/>
                  <a:ext cx="81925" cy="81925"/>
                </a:xfrm>
                <a:prstGeom prst="ellipse">
                  <a:avLst/>
                </a:prstGeom>
                <a:solidFill>
                  <a:srgbClr val="223669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5" name="Google Shape;1420;p288">
                  <a:extLst>
                    <a:ext uri="{5552A5D4-E75F-44AC-9116-63724F187A8E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67994D3-341A-44FE-AE6F-E0E053CB4D83}"/>
                    </a:ext>
                  </a:extLst>
                </p:cNvPr>
                <p:cNvSpPr/>
                <p:nvPr/>
              </p:nvSpPr>
              <p:spPr>
                <a:xfrm>
                  <a:off x="2801099" y="2503126"/>
                  <a:ext cx="81925" cy="8192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6" name="Google Shape;1421;p288">
                  <a:extLst>
                    <a:ext uri="{EC52E7A6-70FB-44E9-B076-3F80F5E46278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182C7D1-B1CD-4322-B716-AE597285CC44}"/>
                    </a:ext>
                  </a:extLst>
                </p:cNvPr>
                <p:cNvSpPr/>
                <p:nvPr/>
              </p:nvSpPr>
              <p:spPr>
                <a:xfrm>
                  <a:off x="2801099" y="3221617"/>
                  <a:ext cx="81925" cy="81925"/>
                </a:xfrm>
                <a:prstGeom prst="ellipse">
                  <a:avLst/>
                </a:prstGeom>
                <a:solidFill>
                  <a:srgbClr val="C88C32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7" name="Google Shape;1422;p288">
                  <a:extLst>
                    <a:ext uri="{1EDEFA9B-B1BE-4215-85E4-C31813B11EA7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06C406C-B186-46F5-94C8-74383E4B5160}"/>
                    </a:ext>
                  </a:extLst>
                </p:cNvPr>
                <p:cNvSpPr/>
                <p:nvPr/>
              </p:nvSpPr>
              <p:spPr>
                <a:xfrm>
                  <a:off x="2801099" y="3940107"/>
                  <a:ext cx="81925" cy="8192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  <p:sp>
              <p:nvSpPr>
                <p:cNvPr id="18" name="Google Shape;1423;p288">
                  <a:extLst>
                    <a:ext uri="{751D4456-6088-4DE1-9ACC-ADFF4283B9BB}">
  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0CEA9CF-CCE4-4B27-A3CD-92C66B465D3E}"/>
                    </a:ext>
                  </a:extLst>
                </p:cNvPr>
                <p:cNvSpPr/>
                <p:nvPr/>
              </p:nvSpPr>
              <p:spPr>
                <a:xfrm>
                  <a:off x="2801099" y="1066147"/>
                  <a:ext cx="81925" cy="81925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vert="horz" wrap="square" lIns="91425" tIns="45700" rIns="91425" bIns="45700" rtlCol="0" anchor="ctr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100000"/>
                    <a:buFont typeface="Arial"/>
                    <a:buNone/>
                  </a:pPr>
                  <a:endParaRPr lang="en-US" sz="1400" b="0" i="0" u="none" strike="noStrike" cap="none" dirty="0">
                    <a:solidFill>
                      <a:schemeClr val="lt1"/>
                    </a:solidFill>
                    <a:latin typeface="Public Sans"/>
                  </a:endParaRPr>
                </a:p>
              </p:txBody>
            </p:sp>
          </p:grpSp>
        </p:grpSp>
        <p:grpSp>
          <p:nvGrpSpPr>
            <p:cNvPr id="19" name="Google Shape;1424;p288">
              <a:extLst>
                <a:ext uri="{BB320BB7-5AA3-4E83-A7AE-40875F5C0CB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060899-3171-489E-9790-6C7A71A6A824}"/>
                </a:ext>
              </a:extLst>
            </p:cNvPr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20" name="Google Shape;1425;p288">
                <a:extLst>
                  <a:ext uri="{D557B815-7C24-4614-93A3-F7A49A2FEEE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8B4A8DC-6DBF-40C5-ACE6-68DCD3C8D02B}"/>
                  </a:ext>
                </a:extLst>
              </p:cNvPr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0" t="0" r="r" b="b"/>
                <a:pathLst>
                  <a:path w="3708" h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1" name="Google Shape;1426;p288">
                <a:extLst>
                  <a:ext uri="{5D567DF6-F22C-4460-8163-C5ED72AC327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AB5370-3015-42B3-8113-B9A0F0D19DA0}"/>
                  </a:ext>
                </a:extLst>
              </p:cNvPr>
              <p:cNvSpPr/>
              <p:nvPr/>
            </p:nvSpPr>
            <p:spPr>
              <a:xfrm>
                <a:off x="3510752" y="1490314"/>
                <a:ext cx="1060347" cy="1239954"/>
              </a:xfrm>
              <a:custGeom>
                <a:avLst/>
                <a:gdLst/>
                <a:ahLst/>
                <a:cxnLst/>
                <a:rect l="0" t="0" r="r" b="b"/>
                <a:pathLst>
                  <a:path w="1247" h="1458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2" name="Google Shape;1427;p288">
                <a:extLst>
                  <a:ext uri="{E93F63E4-9FF2-4039-9D59-81E6DF29CF6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694477-D931-4033-A62F-885BE7ADC6A0}"/>
                  </a:ext>
                </a:extLst>
              </p:cNvPr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0" t="0" r="r" b="b"/>
                <a:pathLst>
                  <a:path w="1536" h="904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3" name="Google Shape;1428;p288">
                <a:extLst>
                  <a:ext uri="{1EBE5602-5DBE-4739-A4E2-11BBBFA626E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7AA4FEA-0FB8-4185-AA4E-D84080CB983A}"/>
                  </a:ext>
                </a:extLst>
              </p:cNvPr>
              <p:cNvSpPr/>
              <p:nvPr/>
            </p:nvSpPr>
            <p:spPr>
              <a:xfrm>
                <a:off x="3519391" y="2733866"/>
                <a:ext cx="1051710" cy="1244273"/>
              </a:xfrm>
              <a:custGeom>
                <a:avLst/>
                <a:gdLst/>
                <a:ahLst/>
                <a:cxnLst/>
                <a:rect l="0" t="0" r="r" b="b"/>
                <a:pathLst>
                  <a:path w="1237" h="1463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4" name="Google Shape;1429;p288">
                <a:extLst>
                  <a:ext uri="{C17382BA-5A86-46BD-A73C-93EA6989DF8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006BD3-C0E2-46FD-B90A-BAC69CF1339E}"/>
                  </a:ext>
                </a:extLst>
              </p:cNvPr>
              <p:cNvSpPr/>
              <p:nvPr/>
            </p:nvSpPr>
            <p:spPr>
              <a:xfrm>
                <a:off x="4162941" y="1398533"/>
                <a:ext cx="806958" cy="1331734"/>
              </a:xfrm>
              <a:custGeom>
                <a:avLst/>
                <a:gdLst/>
                <a:ahLst/>
                <a:cxnLst/>
                <a:rect l="0" t="0" r="r" b="b"/>
                <a:pathLst>
                  <a:path w="949" h="1566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5" name="Google Shape;1430;p288">
                <a:extLst>
                  <a:ext uri="{F0073092-AF86-4AAC-AE37-39FB8F7F85F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A10F2D6-5491-4865-9569-45AE501DBC4A}"/>
                  </a:ext>
                </a:extLst>
              </p:cNvPr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0" t="0" r="r" b="b"/>
                <a:pathLst>
                  <a:path w="1536" h="909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6" name="Google Shape;1431;p288">
                <a:extLst>
                  <a:ext uri="{AA628EB6-07A2-4B09-BD6B-B028928BDFD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65CA55-A473-4BD7-9DBF-F78DC369649A}"/>
                  </a:ext>
                </a:extLst>
              </p:cNvPr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0" t="0" r="r" b="b"/>
                <a:pathLst>
                  <a:path w="1536" h="908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rgbClr val="C88C32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7" name="Google Shape;1432;p288">
                <a:extLst>
                  <a:ext uri="{4786F946-C6D6-4E4F-9022-28719A8BCA9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0F83E7E-F862-4A2D-9382-7A052E335A1E}"/>
                  </a:ext>
                </a:extLst>
              </p:cNvPr>
              <p:cNvSpPr/>
              <p:nvPr/>
            </p:nvSpPr>
            <p:spPr>
              <a:xfrm>
                <a:off x="4574699" y="2727028"/>
                <a:ext cx="1306900" cy="768806"/>
              </a:xfrm>
              <a:custGeom>
                <a:avLst/>
                <a:gdLst/>
                <a:ahLst/>
                <a:cxnLst/>
                <a:rect l="0" t="0" r="r" b="b"/>
                <a:pathLst>
                  <a:path w="1537" h="904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8" name="Google Shape;1433;p288">
                <a:extLst>
                  <a:ext uri="{FD6D967A-67DC-4D36-B69A-BD9E1399625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05E12F-E5F0-4EC4-9DD5-75BE89B00F1A}"/>
                  </a:ext>
                </a:extLst>
              </p:cNvPr>
              <p:cNvSpPr/>
              <p:nvPr/>
            </p:nvSpPr>
            <p:spPr>
              <a:xfrm>
                <a:off x="4572900" y="1485996"/>
                <a:ext cx="1052789" cy="1244273"/>
              </a:xfrm>
              <a:custGeom>
                <a:avLst/>
                <a:gdLst/>
                <a:ahLst/>
                <a:cxnLst/>
                <a:rect l="0" t="0" r="r" b="b"/>
                <a:pathLst>
                  <a:path w="1238" h="1463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29" name="Google Shape;1434;p288">
                <a:extLst>
                  <a:ext uri="{D7B7D113-1B55-409F-B30F-098EEAF3047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8A05B15-A91E-43A6-A7C1-E5F9F5932346}"/>
                  </a:ext>
                </a:extLst>
              </p:cNvPr>
              <p:cNvSpPr/>
              <p:nvPr/>
            </p:nvSpPr>
            <p:spPr>
              <a:xfrm>
                <a:off x="4574699" y="2733146"/>
                <a:ext cx="1059268" cy="1240673"/>
              </a:xfrm>
              <a:custGeom>
                <a:avLst/>
                <a:gdLst/>
                <a:ahLst/>
                <a:cxnLst/>
                <a:rect l="0" t="0" r="r" b="b"/>
                <a:pathLst>
                  <a:path w="1246" h="1459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0" name="Google Shape;1435;p288">
                <a:extLst>
                  <a:ext uri="{58CFEA99-7C59-4FF6-A587-C820B9FF9A8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7A262FE-ED47-46F9-BF62-F0D9C7DF2184}"/>
                  </a:ext>
                </a:extLst>
              </p:cNvPr>
              <p:cNvSpPr/>
              <p:nvPr/>
            </p:nvSpPr>
            <p:spPr>
              <a:xfrm>
                <a:off x="4174099" y="2733866"/>
                <a:ext cx="807679" cy="1332815"/>
              </a:xfrm>
              <a:custGeom>
                <a:avLst/>
                <a:gdLst/>
                <a:ahLst/>
                <a:cxnLst/>
                <a:rect l="0" t="0" r="r" b="b"/>
                <a:pathLst>
                  <a:path w="950" h="1567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1" name="Google Shape;1436;p288">
                <a:extLst>
                  <a:ext uri="{E9D84A25-0160-49F2-98ED-C3B41A4F783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D884A1-37E5-4FFE-A368-0B9A2E1D52D7}"/>
                  </a:ext>
                </a:extLst>
              </p:cNvPr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2" name="Google Shape;1437;p288">
                <a:extLst>
                  <a:ext uri="{A5419854-D913-4DA1-93FE-DF08BF303AF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9B5604-F752-4F14-87C2-35A003F90C2E}"/>
                  </a:ext>
                </a:extLst>
              </p:cNvPr>
              <p:cNvSpPr/>
              <p:nvPr/>
            </p:nvSpPr>
            <p:spPr>
              <a:xfrm>
                <a:off x="3770260" y="1712390"/>
                <a:ext cx="459988" cy="459267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3" name="Google Shape;1438;p288">
                <a:extLst>
                  <a:ext uri="{083DFC21-C008-49E5-A91B-A2D5A4645D6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80C6C9C-3464-4DAC-947E-0FF99EAABE48}"/>
                  </a:ext>
                </a:extLst>
              </p:cNvPr>
              <p:cNvSpPr/>
              <p:nvPr/>
            </p:nvSpPr>
            <p:spPr>
              <a:xfrm>
                <a:off x="3418969" y="2200452"/>
                <a:ext cx="454948" cy="455309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4" name="Google Shape;1439;p288">
                <a:extLst>
                  <a:ext uri="{724C6E7A-C6A1-45C5-B9AE-700DF63B9AF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3FC93A-18D9-4F75-A3AC-D7C0763BF119}"/>
                  </a:ext>
                </a:extLst>
              </p:cNvPr>
              <p:cNvSpPr/>
              <p:nvPr/>
            </p:nvSpPr>
            <p:spPr>
              <a:xfrm>
                <a:off x="3417170" y="2801893"/>
                <a:ext cx="454948" cy="454948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5" name="Google Shape;1440;p288">
                <a:extLst>
                  <a:ext uri="{0B36C87C-99EA-44C5-80C2-4FE4223DA995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3D8AAC-FF89-45C1-A695-48ADB44BDFA2}"/>
                  </a:ext>
                </a:extLst>
              </p:cNvPr>
              <p:cNvSpPr/>
              <p:nvPr/>
            </p:nvSpPr>
            <p:spPr>
              <a:xfrm>
                <a:off x="3767739" y="3286716"/>
                <a:ext cx="459988" cy="460348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6" name="Google Shape;1441;p288">
                <a:extLst>
                  <a:ext uri="{82E53C60-A2B1-4270-8F4A-ED0A5E02F45F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2642DD5-585D-4E41-AE9E-B94D6992DC36}"/>
                  </a:ext>
                </a:extLst>
              </p:cNvPr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7" name="Google Shape;1442;p288">
                <a:extLst>
                  <a:ext uri="{30AD0D15-1106-4F40-88F7-3CB79C7B07E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7D25690-1258-42A6-B188-1DD2CD5D8C80}"/>
                  </a:ext>
                </a:extLst>
              </p:cNvPr>
              <p:cNvSpPr/>
              <p:nvPr/>
            </p:nvSpPr>
            <p:spPr>
              <a:xfrm>
                <a:off x="4911232" y="3288516"/>
                <a:ext cx="459988" cy="459988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8" name="Google Shape;1443;p288">
                <a:extLst>
                  <a:ext uri="{D64496F0-05C8-4338-9540-9857BE442D4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BF4BD49-447E-4401-8468-85AD55D9F20A}"/>
                  </a:ext>
                </a:extLst>
              </p:cNvPr>
              <p:cNvSpPr/>
              <p:nvPr/>
            </p:nvSpPr>
            <p:spPr>
              <a:xfrm>
                <a:off x="5268641" y="2805132"/>
                <a:ext cx="454948" cy="454229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4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39" name="Google Shape;1444;p288">
                <a:extLst>
                  <a:ext uri="{5F8F2A35-CE1A-4D41-8A4D-C40AEC8FED1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3E3ABA6-2D29-4EE4-AE9C-C790522548E4}"/>
                  </a:ext>
                </a:extLst>
              </p:cNvPr>
              <p:cNvSpPr/>
              <p:nvPr/>
            </p:nvSpPr>
            <p:spPr>
              <a:xfrm>
                <a:off x="5269360" y="2202972"/>
                <a:ext cx="454948" cy="455309"/>
              </a:xfrm>
              <a:custGeom>
                <a:avLst/>
                <a:gdLst/>
                <a:ahLst/>
                <a:cxnLst/>
                <a:rect l="0" t="0" r="r" b="b"/>
                <a:pathLst>
                  <a:path w="535" h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0" name="Google Shape;1445;p288">
                <a:extLst>
                  <a:ext uri="{076C0012-5633-40CD-B7E6-EFA12098D2C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9032B5-890B-4F2F-B8DA-D2535BB96EA2}"/>
                  </a:ext>
                </a:extLst>
              </p:cNvPr>
              <p:cNvSpPr/>
              <p:nvPr/>
            </p:nvSpPr>
            <p:spPr>
              <a:xfrm>
                <a:off x="4913751" y="1713829"/>
                <a:ext cx="460348" cy="459627"/>
              </a:xfrm>
              <a:custGeom>
                <a:avLst/>
                <a:gdLst/>
                <a:ahLst/>
                <a:cxnLst/>
                <a:rect l="0" t="0" r="r" b="b"/>
                <a:pathLst>
                  <a:path w="541" h="54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>
                  <a:srgbClr val="000000">
                    <a:alpha val="39999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1" name="Google Shape;1446;p288">
                <a:extLst>
                  <a:ext uri="{77C38A8C-B03E-4173-8D4B-A36F54C80D0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5DC64A9-E8B9-4216-B1F7-060EF6B3F0D1}"/>
                  </a:ext>
                </a:extLst>
              </p:cNvPr>
              <p:cNvSpPr/>
              <p:nvPr/>
            </p:nvSpPr>
            <p:spPr>
              <a:xfrm>
                <a:off x="3910178" y="2033807"/>
                <a:ext cx="1323643" cy="1396880"/>
              </a:xfrm>
              <a:custGeom>
                <a:avLst/>
                <a:gdLst/>
                <a:ahLst/>
                <a:cxnLst/>
                <a:rect l="0" t="0" r="r" b="b"/>
                <a:pathLst>
                  <a:path w="1790" h="1889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>
                  <a:srgbClr val="000000">
                    <a:alpha val="15293"/>
                  </a:srgbClr>
                </a:outerShdw>
              </a:effectLst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2" name="Google Shape;1447;p288">
                <a:extLst>
                  <a:ext uri="{3FFE01FE-7BF5-436D-94B9-B73EA03ACDA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3AC1D41-7AEF-4524-83FB-5BD7C575C323}"/>
                  </a:ext>
                </a:extLst>
              </p:cNvPr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0" t="0" r="r" b="b"/>
                <a:pathLst>
                  <a:path w="947" h="188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3" name="Google Shape;1448;p288">
                <a:extLst>
                  <a:ext uri="{CDEB1518-FE44-42C9-A82D-DF532326509A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26D6C20-4616-4E69-BF4B-3F7E49946423}"/>
                  </a:ext>
                </a:extLst>
              </p:cNvPr>
              <p:cNvSpPr/>
              <p:nvPr/>
            </p:nvSpPr>
            <p:spPr>
              <a:xfrm>
                <a:off x="4717797" y="2279885"/>
                <a:ext cx="228872" cy="178723"/>
              </a:xfrm>
              <a:custGeom>
                <a:avLst/>
                <a:gdLst/>
                <a:ahLst/>
                <a:cxnLst/>
                <a:rect l="0" t="0" r="r" b="b"/>
                <a:pathLst>
                  <a:path w="802" h="626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4" name="Google Shape;1449;p288">
                <a:extLst>
                  <a:ext uri="{171B4D9C-3088-4141-96C9-F86D3EDFD53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785F03B-0D31-4BA9-B16D-9E8280C80564}"/>
                  </a:ext>
                </a:extLst>
              </p:cNvPr>
              <p:cNvSpPr/>
              <p:nvPr/>
            </p:nvSpPr>
            <p:spPr>
              <a:xfrm>
                <a:off x="4191055" y="2282422"/>
                <a:ext cx="228631" cy="181260"/>
              </a:xfrm>
              <a:custGeom>
                <a:avLst/>
                <a:gdLst/>
                <a:ahLst/>
                <a:cxnLst/>
                <a:rect l="0" t="0" r="r" b="b"/>
                <a:pathLst>
                  <a:path w="801" h="635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5" name="Google Shape;1450;p288">
                <a:extLst>
                  <a:ext uri="{FA93BA3C-F4F9-465F-9497-01755CCD5B8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C38A559-A400-4400-889E-D6E51948FFFA}"/>
                  </a:ext>
                </a:extLst>
              </p:cNvPr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0" t="0" r="r" b="b"/>
                <a:pathLst>
                  <a:path w="398" h="899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6" name="Google Shape;1451;p288">
                <a:extLst>
                  <a:ext uri="{6B756955-CA94-4256-9D43-9FCACA22AB8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091297-0AB8-47D9-8B82-99F375138C7A}"/>
                  </a:ext>
                </a:extLst>
              </p:cNvPr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0" t="0" r="r" b="b"/>
                <a:pathLst>
                  <a:path w="385" h="917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7" name="Google Shape;1452;p288">
                <a:extLst>
                  <a:ext uri="{D9F1EFCE-FC33-4751-B495-6963C2EB0D3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34952F8-07A0-4E2C-B841-14C1A9210224}"/>
                  </a:ext>
                </a:extLst>
              </p:cNvPr>
              <p:cNvSpPr/>
              <p:nvPr/>
            </p:nvSpPr>
            <p:spPr>
              <a:xfrm>
                <a:off x="4938446" y="2741737"/>
                <a:ext cx="110811" cy="258478"/>
              </a:xfrm>
              <a:custGeom>
                <a:avLst/>
                <a:gdLst/>
                <a:ahLst/>
                <a:cxnLst/>
                <a:rect l="0" t="0" r="r" b="b"/>
                <a:pathLst>
                  <a:path w="388" h="905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8" name="Google Shape;1453;p288">
                <a:extLst>
                  <a:ext uri="{0E6B8110-2D76-49B8-9C34-D1ED8696C546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F7C8085-5587-4F3E-AEFC-05B69C33C8CA}"/>
                  </a:ext>
                </a:extLst>
              </p:cNvPr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0" t="0" r="r" b="b"/>
                <a:pathLst>
                  <a:path w="396" h="908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49" name="Google Shape;1454;p288">
                <a:extLst>
                  <a:ext uri="{DACC3419-1590-4E2B-B6C3-A267AE9DD06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8188536-BBDA-4FFC-A6A9-9380937F1206}"/>
                  </a:ext>
                </a:extLst>
              </p:cNvPr>
              <p:cNvSpPr/>
              <p:nvPr/>
            </p:nvSpPr>
            <p:spPr>
              <a:xfrm>
                <a:off x="4720940" y="3001909"/>
                <a:ext cx="227785" cy="179327"/>
              </a:xfrm>
              <a:custGeom>
                <a:avLst/>
                <a:gdLst/>
                <a:ahLst/>
                <a:cxnLst/>
                <a:rect l="0" t="0" r="r" b="b"/>
                <a:pathLst>
                  <a:path w="798" h="62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50" name="Google Shape;1455;p288">
                <a:extLst>
                  <a:ext uri="{FD35058E-E605-4469-8A85-ECED3E0E48D3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4B0B9A7-9E35-4ED8-A214-EC1221A4985C}"/>
                  </a:ext>
                </a:extLst>
              </p:cNvPr>
              <p:cNvSpPr/>
              <p:nvPr/>
            </p:nvSpPr>
            <p:spPr>
              <a:xfrm>
                <a:off x="4193596" y="3003842"/>
                <a:ext cx="231288" cy="179327"/>
              </a:xfrm>
              <a:custGeom>
                <a:avLst/>
                <a:gdLst/>
                <a:ahLst/>
                <a:cxnLst/>
                <a:rect l="0" t="0" r="r" b="b"/>
                <a:pathLst>
                  <a:path w="810" h="628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  <p:sp>
            <p:nvSpPr>
              <p:cNvPr id="51" name="Google Shape;1456;p288">
                <a:extLst>
                  <a:ext uri="{CA8830C3-F8D0-472D-BD34-C4B83C031B0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BAAB2B4-4CDF-4A03-8D3B-F0C426038EE8}"/>
                  </a:ext>
                </a:extLst>
              </p:cNvPr>
              <p:cNvSpPr/>
              <p:nvPr/>
            </p:nvSpPr>
            <p:spPr>
              <a:xfrm>
                <a:off x="4437685" y="3157542"/>
                <a:ext cx="269836" cy="52203"/>
              </a:xfrm>
              <a:custGeom>
                <a:avLst/>
                <a:gdLst/>
                <a:ahLst/>
                <a:cxnLst/>
                <a:rect l="0" t="0" r="r" b="b"/>
                <a:pathLst>
                  <a:path w="945" h="183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vert="horz" wrap="square" lIns="68575" tIns="34275" rIns="68575" bIns="34275" rtlCol="0" anchor="t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350" b="0" i="0" u="none" strike="noStrike" cap="none" dirty="0">
                  <a:solidFill>
                    <a:srgbClr val="000000"/>
                  </a:solidFill>
                  <a:latin typeface="Public Sans"/>
                </a:endParaRPr>
              </a:p>
            </p:txBody>
          </p:sp>
        </p:grpSp>
      </p:grpSp>
      <p:sp>
        <p:nvSpPr>
          <p:cNvPr id="52" name="Google Shape;1457;p288">
            <a:extLst>
              <a:ext uri="{EE5F621B-6A14-4E24-9DC6-904EBEBFCD9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EB6B581-220D-4D44-82B4-F882D08A4B3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62709" y="121959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3" name="Google Shape;1458;p288">
            <a:extLst>
              <a:ext uri="{7146B12C-C370-4E94-AF94-9DBF2A82D1E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07502FA-51EF-46BB-A1A6-CBF0275D0E1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62709" y="1938082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4" name="Google Shape;1459;p288">
            <a:extLst>
              <a:ext uri="{9F444939-0042-4C31-8E10-140B50871D7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ABA4E16-1C21-4745-8F22-2C48BB9BAB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62709" y="337506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5" name="Google Shape;1460;p288">
            <a:extLst>
              <a:ext uri="{DBD099BC-AC31-4979-8964-CECD518255C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11E147D-A298-4139-B4A6-C706BD3E72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62709" y="409355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6" name="Google Shape;1461;p288">
            <a:extLst>
              <a:ext uri="{110D066F-888F-49EB-8633-4DE35BA4C2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5B2E49-3CC7-4ECE-8037-D454D6FFD05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2709" y="265657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7" name="Google Shape;1462;p288">
            <a:extLst>
              <a:ext uri="{686B8D0B-A182-42A7-932D-1D786644698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9ED195A-AB0C-475C-8D6A-10A65D1E2C6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420897" y="121959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8" name="Google Shape;1463;p288">
            <a:extLst>
              <a:ext uri="{B7324DDB-8AED-4CD6-BDA7-1A0BBF43BF6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1C56CC-E0E8-4E98-BBA7-67401CAF70F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420897" y="1938082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9" name="Google Shape;1464;p288">
            <a:extLst>
              <a:ext uri="{F0A827A7-9A3A-4955-9086-9B5435D8A16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B78DB7E-680F-4C39-8830-D64D160FB42A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0897" y="337506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0" name="Google Shape;1465;p288">
            <a:extLst>
              <a:ext uri="{273B756C-9D67-43FA-B3F3-D462739CB02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471C974-5D35-4FC0-BC21-44E7A3EE9CD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420897" y="409355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1" name="Google Shape;1466;p288">
            <a:extLst>
              <a:ext uri="{44D9AAFC-D911-4151-A5CC-50D9D22A7D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F85A922-E4FF-40E1-9B01-0A305DFF1F2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20897" y="2656573"/>
            <a:ext cx="2158087" cy="3201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300" b="1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24609936-9756-4948-A78E-7089B00B6D4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68;p289" descr="Shape&#10;&#10;Description automatically generated with low confidence">
            <a:extLst>
              <a:ext uri="{10AC66C5-BA77-46EF-8ADE-D26507AC7AA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BC890DF-D984-44A0-B74F-9829EC82F68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69;p289">
            <a:extLst>
              <a:ext uri="{3922F71C-3525-47C8-B22B-755FEFB0736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9C74BFD-CEFA-4157-977C-18C89053BEFF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1470;p289">
            <a:extLst>
              <a:ext uri="{C16C61A6-2A0B-4E8B-9A3B-62B37C6F121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76CA44-2BA7-45A7-BF59-08989C3E1E65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865D46FD-CCF4-4696-AAB5-E13266637CE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72;p290" descr="Background pattern&#10;&#10;Description automatically generated">
            <a:extLst>
              <a:ext uri="{27B04D1C-C371-4664-B8E2-66F0F8B47B6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A9E0EB-7945-4BB8-8758-B64BDD5D5B8B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73;p290" descr="Shape&#10;&#10;Description automatically generated with low confidence">
            <a:extLst>
              <a:ext uri="{9BA50C7F-EA79-492D-B6A9-2F827B245FC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ABD18E0-FD20-4333-B548-991777D844C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74;p290">
            <a:extLst>
              <a:ext uri="{1741EC31-BEAB-427D-B738-81BE0614349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96740E7-BBCC-467E-844F-A89E0B857911}"/>
              </a:ext>
            </a:extLst>
          </p:cNvPr>
          <p:cNvGrpSpPr/>
          <p:nvPr/>
        </p:nvGrpSpPr>
        <p:grpSpPr>
          <a:xfrm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75;p290">
              <a:extLst>
                <a:ext uri="{88A09CE7-3E40-4CEC-BDD1-1CD1C05916C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5BF2C9-E84B-4F3D-B64B-95C826C5F25D}"/>
                </a:ext>
              </a:extLst>
            </p:cNvPr>
            <p:cNvCxnSpPr/>
            <p:nvPr/>
          </p:nvCxnSpPr>
          <p:spPr>
            <a:xfrm>
              <a:off x="2263139" y="2042160"/>
              <a:ext cx="4747260" cy="0"/>
            </a:xfrm>
            <a:prstGeom prst="line">
              <a:avLst/>
            </a:prstGeom>
            <a:noFill/>
            <a:ln w="19050" cap="flat">
              <a:solidFill>
                <a:srgbClr val="C88C32"/>
              </a:solidFill>
              <a:prstDash val="solid"/>
              <a:round/>
            </a:ln>
          </p:spPr>
        </p:cxnSp>
        <p:sp>
          <p:nvSpPr>
            <p:cNvPr id="6" name="Google Shape;1476;p290">
              <a:extLst>
                <a:ext uri="{09CBB7C8-A74D-457E-8392-E4DF6F14E80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F9EB33-182B-4859-9E66-AC709E585626}"/>
                </a:ext>
              </a:extLst>
            </p:cNvPr>
            <p:cNvSpPr txBox="1"/>
            <p:nvPr/>
          </p:nvSpPr>
          <p:spPr>
            <a:xfrm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4800" b="1" i="1" u="none" strike="noStrike" cap="none" dirty="0">
                  <a:solidFill>
                    <a:srgbClr val="C88C32"/>
                  </a:solidFill>
                  <a:latin typeface="Public Sans"/>
                </a:rPr>
                <a:t>“</a:t>
              </a:r>
            </a:p>
          </p:txBody>
        </p:sp>
      </p:grpSp>
      <p:sp>
        <p:nvSpPr>
          <p:cNvPr id="7" name="Google Shape;1477;p290">
            <a:extLst>
              <a:ext uri="{F24999B0-FB84-4E16-ACAF-E2DBFB50D96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59903A4-9E4D-4444-8171-8864E360D2F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chemeClr val="accen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0F999B29-250A-4529-978B-B63012CEB4B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79;p291" descr="Background pattern&#10;&#10;Description automatically generated">
            <a:extLst>
              <a:ext uri="{F419C5E2-A1E5-4680-87CA-F69E278EDF8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7A7ECD-E494-4BC9-94DE-EB5A761064FE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80;p291" descr="Shape&#10;&#10;Description automatically generated with low confidence">
            <a:extLst>
              <a:ext uri="{16D5C5D3-4364-4A9F-9E54-72A324680F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6849168-8A4C-44DD-BA55-2A44AAC95E4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81;p291">
            <a:extLst>
              <a:ext uri="{BFFAC6ED-DAC9-49C6-A324-450C33B8C0A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D9C58A2-E6DB-4F5C-97C7-8D951B2F93CA}"/>
              </a:ext>
            </a:extLst>
          </p:cNvPr>
          <p:cNvGrpSpPr/>
          <p:nvPr/>
        </p:nvGrpSpPr>
        <p:grpSpPr>
          <a:xfrm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82;p291">
              <a:extLst>
                <a:ext uri="{4B0C3832-9382-4DBC-92CB-061B1A3E5CC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0C635A4-18DC-4F74-BF7A-C3FEC6B8FEA3}"/>
                </a:ext>
              </a:extLst>
            </p:cNvPr>
            <p:cNvCxnSpPr/>
            <p:nvPr/>
          </p:nvCxnSpPr>
          <p:spPr>
            <a:xfrm>
              <a:off x="2263139" y="2042160"/>
              <a:ext cx="4747260" cy="0"/>
            </a:xfrm>
            <a:prstGeom prst="line">
              <a:avLst/>
            </a:prstGeom>
            <a:noFill/>
            <a:ln w="19050" cap="flat">
              <a:solidFill>
                <a:srgbClr val="50AFE6"/>
              </a:solidFill>
              <a:prstDash val="solid"/>
              <a:round/>
            </a:ln>
          </p:spPr>
        </p:cxnSp>
        <p:sp>
          <p:nvSpPr>
            <p:cNvPr id="6" name="Google Shape;1483;p291">
              <a:extLst>
                <a:ext uri="{C19A7C58-B151-4034-B4C3-F927EA6B01A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BC02A56-9765-4C28-8333-EA46171FE954}"/>
                </a:ext>
              </a:extLst>
            </p:cNvPr>
            <p:cNvSpPr txBox="1"/>
            <p:nvPr/>
          </p:nvSpPr>
          <p:spPr>
            <a:xfrm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4800" b="1" i="1" u="none" strike="noStrike" cap="none" dirty="0">
                  <a:solidFill>
                    <a:srgbClr val="50AFE6"/>
                  </a:solidFill>
                  <a:latin typeface="Public Sans"/>
                </a:rPr>
                <a:t>“</a:t>
              </a:r>
            </a:p>
          </p:txBody>
        </p:sp>
      </p:grpSp>
      <p:sp>
        <p:nvSpPr>
          <p:cNvPr id="7" name="Google Shape;1484;p291">
            <a:extLst>
              <a:ext uri="{596CFF03-F66F-4638-B084-75EA0C63F43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8A94945-9618-4AF2-94BD-B70B5F55DEC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58353C9E-0F60-453E-9614-9B95108DBE7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6;p292" descr="Background pattern&#10;&#10;Description automatically generated">
            <a:extLst>
              <a:ext uri="{B2F27B16-E6A3-4D0C-B67B-B17F9D44EB4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1196C39-9A3E-4EB5-A9D7-D944543E062B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87;p292" descr="Shape&#10;&#10;Description automatically generated with low confidence">
            <a:extLst>
              <a:ext uri="{F6C27FA9-7B50-4766-8FCC-CE4729898C8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353FFB-972E-43C8-88E5-DCEEB1B355E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88;p292">
            <a:extLst>
              <a:ext uri="{488ECA94-D067-4D4D-B347-9067DBFA428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61B57E5-782C-4009-905F-6C45E31B4645}"/>
              </a:ext>
            </a:extLst>
          </p:cNvPr>
          <p:cNvGrpSpPr/>
          <p:nvPr/>
        </p:nvGrpSpPr>
        <p:grpSpPr>
          <a:xfrm>
            <a:off x="2263139" y="1653932"/>
            <a:ext cx="4747260" cy="830997"/>
            <a:chOff x="2263139" y="1779657"/>
            <a:chExt cx="4747260" cy="830997"/>
          </a:xfrm>
        </p:grpSpPr>
        <p:cxnSp>
          <p:nvCxnSpPr>
            <p:cNvPr id="5" name="Google Shape;1489;p292">
              <a:extLst>
                <a:ext uri="{1197DCD1-9EC3-4DA2-914A-D1EDA98CF80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7A8D08C-A2DF-46F1-98C8-E2CB26EFAFD7}"/>
                </a:ext>
              </a:extLst>
            </p:cNvPr>
            <p:cNvCxnSpPr/>
            <p:nvPr/>
          </p:nvCxnSpPr>
          <p:spPr>
            <a:xfrm>
              <a:off x="2263139" y="2042160"/>
              <a:ext cx="4747260" cy="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round/>
            </a:ln>
          </p:spPr>
        </p:cxnSp>
        <p:sp>
          <p:nvSpPr>
            <p:cNvPr id="6" name="Google Shape;1490;p292">
              <a:extLst>
                <a:ext uri="{4200E72D-097D-4E5A-AD59-45C95CC37C9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87EAAE5-929B-4B03-8CA1-59F86BEB0FD1}"/>
                </a:ext>
              </a:extLst>
            </p:cNvPr>
            <p:cNvSpPr txBox="1"/>
            <p:nvPr/>
          </p:nvSpPr>
          <p:spPr>
            <a:xfrm>
              <a:off x="4385309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lang="en-US" sz="4800" b="1" i="1" u="none" strike="noStrike" cap="none" dirty="0">
                  <a:solidFill>
                    <a:schemeClr val="accent2"/>
                  </a:solidFill>
                  <a:latin typeface="Public Sans"/>
                </a:rPr>
                <a:t>“</a:t>
              </a:r>
            </a:p>
          </p:txBody>
        </p:sp>
      </p:grpSp>
      <p:sp>
        <p:nvSpPr>
          <p:cNvPr id="7" name="Google Shape;1491;p292">
            <a:extLst>
              <a:ext uri="{A0FB4A2C-1B63-4D30-B9CE-E883A5A888F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C53A643-329A-4B79-B91C-E2DE3616E2E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chemeClr val="accent3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2E150D9F-A9F5-446F-BFFF-F2666F0E3F1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2;p220">
            <a:extLst>
              <a:ext uri="{8ADC6419-E531-4C9E-9A67-BEC349A62D6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40D101-5AF5-496C-B60F-8C14EAF1303D}"/>
              </a:ext>
            </a:extLst>
          </p:cNvPr>
          <p:cNvPicPr/>
          <p:nvPr/>
        </p:nvPicPr>
        <p:blipFill>
          <a:blip r:embed="rId2" cstate="print"/>
          <a:srcRect l="16975" t="14937" r="19507" b="5408"/>
          <a:stretch>
            <a:fillRect/>
          </a:stretch>
        </p:blipFill>
        <p:spPr>
          <a:xfrm>
            <a:off x="6412522" y="0"/>
            <a:ext cx="27314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3;p220" descr="Shape&#10;&#10;Description automatically generated with low confidence">
            <a:extLst>
              <a:ext uri="{4D5FE0DB-DA45-4D46-A031-D6930054B77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AF52729-088C-4C98-B537-12AD390633E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4;p220">
            <a:extLst>
              <a:ext uri="{25B9F8D7-9E29-458B-98BF-828BF53A916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A2DBE6C-309D-4951-8B07-ACD0A46746C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3174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1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75;p220">
            <a:extLst>
              <a:ext uri="{70DC70A4-6978-4035-9714-82A02722A5C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275B106-5570-4D2E-ACD2-55ADA1896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2" y="1194361"/>
            <a:ext cx="4265186" cy="21395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76;p220">
            <a:extLst>
              <a:ext uri="{DC421D57-75DF-459F-A8B7-E644915FC2E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83E6B2D-8483-45BC-AA91-A38ABF997C5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77;p220">
            <a:extLst>
              <a:ext uri="{84EF68D2-C1CC-41C7-9322-1D3C14B7517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E100D2-9143-4BFB-AF50-F33D74D11AF4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2B0D16CE-743F-4BA7-84AB-54318DD6053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3;p293" descr="Background pattern&#10;&#10;Description automatically generated">
            <a:extLst>
              <a:ext uri="{EE2A69B0-17CC-4350-8FAD-F392BCA9D72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8CDC37-5AED-4785-828F-712F8D15E19A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494;p293" descr="Shape&#10;&#10;Description automatically generated with low confidence">
            <a:extLst>
              <a:ext uri="{734C5100-9F04-414B-8460-4AEDF3F96DE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EC721D3-94F0-48A2-B973-2C0ABDC263DF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495;p293">
            <a:extLst>
              <a:ext uri="{866CC81B-0945-4C66-9FDC-EEC7A52CABC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28214A1-D968-4B72-A89F-73FFE04887FC}"/>
              </a:ext>
            </a:extLst>
          </p:cNvPr>
          <p:cNvGrpSpPr/>
          <p:nvPr/>
        </p:nvGrpSpPr>
        <p:grpSpPr>
          <a:xfrm>
            <a:off x="1403060" y="1183590"/>
            <a:ext cx="6337881" cy="1569619"/>
            <a:chOff x="1492092" y="1002130"/>
            <a:chExt cx="6337881" cy="1569619"/>
          </a:xfrm>
        </p:grpSpPr>
        <p:cxnSp>
          <p:nvCxnSpPr>
            <p:cNvPr id="5" name="Google Shape;1496;p293">
              <a:extLst>
                <a:ext uri="{DB92374A-3083-40C5-967F-3EA853D5E75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E4B0B5C-B8C5-43B2-A22F-9BE9B123A89D}"/>
                </a:ext>
              </a:extLst>
            </p:cNvPr>
            <p:cNvCxnSpPr/>
            <p:nvPr/>
          </p:nvCxnSpPr>
          <p:spPr>
            <a:xfrm>
              <a:off x="1492092" y="1449493"/>
              <a:ext cx="6337881" cy="0"/>
            </a:xfrm>
            <a:prstGeom prst="line">
              <a:avLst/>
            </a:prstGeom>
            <a:noFill/>
            <a:ln w="12700" cap="flat">
              <a:solidFill>
                <a:srgbClr val="D8D8D8"/>
              </a:solidFill>
              <a:prstDash val="solid"/>
              <a:round/>
            </a:ln>
          </p:spPr>
        </p:cxnSp>
        <p:sp>
          <p:nvSpPr>
            <p:cNvPr id="6" name="Google Shape;1497;p293">
              <a:extLst>
                <a:ext uri="{C9A7ABC0-085D-4C71-A4A2-710EA91A15B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BBFDAE-14C5-4403-8033-934A4C29527E}"/>
                </a:ext>
              </a:extLst>
            </p:cNvPr>
            <p:cNvSpPr txBox="1"/>
            <p:nvPr/>
          </p:nvSpPr>
          <p:spPr>
            <a:xfrm>
              <a:off x="4302596" y="1002130"/>
              <a:ext cx="716871" cy="156961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9600" b="0" i="0" u="none" strike="noStrike" cap="none" dirty="0">
                  <a:solidFill>
                    <a:schemeClr val="accent4"/>
                  </a:solidFill>
                  <a:latin typeface="Public Sans"/>
                </a:rPr>
                <a:t>“</a:t>
              </a:r>
            </a:p>
          </p:txBody>
        </p:sp>
      </p:grpSp>
      <p:grpSp>
        <p:nvGrpSpPr>
          <p:cNvPr id="7" name="Google Shape;1498;p293">
            <a:extLst>
              <a:ext uri="{72F43F2B-11FD-4050-8FD9-DCB27F677CE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59B771-8238-4AFD-83D3-51E693211619}"/>
              </a:ext>
            </a:extLst>
          </p:cNvPr>
          <p:cNvGrpSpPr/>
          <p:nvPr/>
        </p:nvGrpSpPr>
        <p:grpSpPr>
          <a:xfrm>
            <a:off x="1492092" y="3662044"/>
            <a:ext cx="6159817" cy="71120"/>
            <a:chOff x="2145983" y="2931954"/>
            <a:chExt cx="6159817" cy="71120"/>
          </a:xfrm>
        </p:grpSpPr>
        <p:sp>
          <p:nvSpPr>
            <p:cNvPr id="8" name="Google Shape;1499;p293">
              <a:extLst>
                <a:ext uri="{AF019C33-0A8C-4F6A-93E4-A9F35E3B5CA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BE0035-2944-4C24-BCE2-C4F5024AF5AB}"/>
                </a:ext>
              </a:extLst>
            </p:cNvPr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rgbClr val="C88C32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9" name="Google Shape;1500;p293">
              <a:extLst>
                <a:ext uri="{D69131DD-FC55-4560-B92A-B5D350887CE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CB05E1B-2B7D-4C03-A2D1-D59676494B2D}"/>
                </a:ext>
              </a:extLst>
            </p:cNvPr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>
              <a:solidFill>
                <a:schemeClr val="lt1"/>
              </a:solidFill>
              <a:prstDash val="solid"/>
              <a:round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0" name="Google Shape;1501;p293">
            <a:extLst>
              <a:ext uri="{0699CB64-42C3-4486-9BDC-AE812C001A4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1DEA59-A049-460B-9E6F-75D153A3AE6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E60288E7-B27D-42F3-B725-53B8472DBD9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3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03;p294">
            <a:extLst>
              <a:ext uri="{9CF6F1EB-4BF7-4887-9EC4-6E241F86BAA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72D2FBB-D10D-4821-AC62-30144D7F1C6D}"/>
              </a:ext>
            </a:extLst>
          </p:cNvPr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04;p294" descr="Surface chart&#10;&#10;Description automatically generated with low confidence">
              <a:extLst>
                <a:ext uri="{336536C6-26C2-4429-8B2E-D2EE4C31A7A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F203A51-A59A-46FA-A16F-75B81CC049E3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05;p294" descr="Surface chart&#10;&#10;Description automatically generated with low confidence">
              <a:extLst>
                <a:ext uri="{B8553E97-D708-45DE-ACB7-3F5DC1EDDE3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F9D611-EF7D-4CAB-9F8E-FF0CE4A50152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06;p294" descr="Shape&#10;&#10;Description automatically generated with low confidence">
            <a:extLst>
              <a:ext uri="{42CF001D-FF7A-4CA2-9ACF-4F1CD4537D3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951FEFB-C3E5-49A4-99B5-8A4EF1875E5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07;p294">
            <a:extLst>
              <a:ext uri="{22C9881E-C92B-49C9-9AB7-2DD98CA4FB4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17AEF1-EA67-4FCB-8969-54E210B7234D}"/>
              </a:ext>
            </a:extLst>
          </p:cNvPr>
          <p:cNvGrpSpPr/>
          <p:nvPr/>
        </p:nvGrpSpPr>
        <p:grpSpPr>
          <a:xfrm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08;p294">
              <a:extLst>
                <a:ext uri="{8DFA1848-9333-4833-8AB2-235387D9F3D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FA10F69-79E4-44EE-B235-F02E5E78C1B5}"/>
                </a:ext>
              </a:extLst>
            </p:cNvPr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l="0" t="0" r="r" b="b"/>
              <a:pathLst>
                <a:path w="4244340" h="136398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8" name="Google Shape;1509;p294">
              <a:extLst>
                <a:ext uri="{3AA70280-F08F-4364-B6BC-62BF5C09946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2F6DF4E-6B62-4A12-AD05-D5B90E66784A}"/>
                </a:ext>
              </a:extLst>
            </p:cNvPr>
            <p:cNvGrpSpPr/>
            <p:nvPr/>
          </p:nvGrpSpPr>
          <p:grpSpPr>
            <a:xfrm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10;p294">
                <a:extLst>
                  <a:ext uri="{09D08F98-2C2E-4814-80D5-623C71C1DE8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5C6BFF-41B9-4354-B879-CCE5D79658C2}"/>
                  </a:ext>
                </a:extLst>
              </p:cNvPr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1511;p294">
                <a:extLst>
                  <a:ext uri="{CAD24896-8EFE-4E9D-9788-0130B3B190E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D1F60C7-8BFB-401D-819F-C867D3CF2A5A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8D8D8"/>
                </a:solidFill>
                <a:prstDash val="dash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1" name="Google Shape;1512;p294">
            <a:extLst>
              <a:ext uri="{6541D884-4AF3-4F83-B41C-BDD12B94407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511826-17CD-43B0-8568-09434AE765C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6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5290C63E-4A2D-4FE6-9993-E0EAC50395C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14;p295">
            <a:extLst>
              <a:ext uri="{7E21475C-AF21-4E61-B108-A0BF602588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1EAC847-64B2-4C3D-B29E-30945D669295}"/>
              </a:ext>
            </a:extLst>
          </p:cNvPr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15;p295" descr="Surface chart&#10;&#10;Description automatically generated with low confidence">
              <a:extLst>
                <a:ext uri="{B949C1CE-EDC1-44B7-BA8C-F872CD411FC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839ACD-ACD7-4CBD-B487-E97F45278643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16;p295" descr="Surface chart&#10;&#10;Description automatically generated with low confidence">
              <a:extLst>
                <a:ext uri="{EAEC03C8-F2F8-418B-8617-AE9D5AD57F8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EC223A-3BC4-4C07-AEC7-7668C1FBB96A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17;p295" descr="Shape&#10;&#10;Description automatically generated with low confidence">
            <a:extLst>
              <a:ext uri="{BDF5AA2C-E316-492D-9CC6-4C316F51DF9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F3C6537-F61D-44A7-8CCD-FF7D43F7CA90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18;p295">
            <a:extLst>
              <a:ext uri="{774B5648-BA20-4A4A-8C89-1BD5216437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E29AEFF-9676-4EF0-8089-DDD62B107BE5}"/>
              </a:ext>
            </a:extLst>
          </p:cNvPr>
          <p:cNvGrpSpPr/>
          <p:nvPr/>
        </p:nvGrpSpPr>
        <p:grpSpPr>
          <a:xfrm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19;p295">
              <a:extLst>
                <a:ext uri="{74F9D6ED-5C47-4ADB-B70F-41DCB225DC4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78AC4D9-1093-4D59-8823-57721C205658}"/>
                </a:ext>
              </a:extLst>
            </p:cNvPr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l="0" t="0" r="r" b="b"/>
              <a:pathLst>
                <a:path w="4244340" h="136398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8" name="Google Shape;1520;p295">
              <a:extLst>
                <a:ext uri="{D58266C8-CCE5-4F44-936C-04E775589B6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5DF68E-DF30-4876-8CF3-62A1247EBB31}"/>
                </a:ext>
              </a:extLst>
            </p:cNvPr>
            <p:cNvGrpSpPr/>
            <p:nvPr/>
          </p:nvGrpSpPr>
          <p:grpSpPr>
            <a:xfrm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21;p295">
                <a:extLst>
                  <a:ext uri="{C09418E6-E9EB-4DC2-AFDC-092FBF8C5D79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9066C8-D3A9-44A9-B1D6-98EB43A8A8EA}"/>
                  </a:ext>
                </a:extLst>
              </p:cNvPr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3669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1522;p295">
                <a:extLst>
                  <a:ext uri="{B45C657B-83E1-4DD4-8BAE-65F4A6BC45C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FBA449C-DBC2-4D10-A42B-FF4B8DBC634C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8D8D8"/>
                </a:solidFill>
                <a:prstDash val="dash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1" name="Google Shape;1523;p295">
            <a:extLst>
              <a:ext uri="{ADB818CC-B452-4627-95C2-F3B5192A91B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0A255C-DDDB-4EA2-929F-4527A763369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6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BED96EAB-FD2E-423F-92CE-2FA0C6FAC36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25;p296">
            <a:extLst>
              <a:ext uri="{ED780AD7-57F6-4687-8F72-666C06C5F84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087FD32-D1AE-42AD-A6FC-12395E67B456}"/>
              </a:ext>
            </a:extLst>
          </p:cNvPr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26;p296" descr="Surface chart&#10;&#10;Description automatically generated with low confidence">
              <a:extLst>
                <a:ext uri="{4335E200-921D-467E-97E1-553E20B6988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C5454A-E13F-4D18-ADC6-AE9A37E7E2D4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27;p296" descr="Surface chart&#10;&#10;Description automatically generated with low confidence">
              <a:extLst>
                <a:ext uri="{992D450A-F104-4F05-8310-76798EECE8A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8FC2414-8641-4ADF-A622-7CFA1DFB2602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28;p296" descr="Shape&#10;&#10;Description automatically generated with low confidence">
            <a:extLst>
              <a:ext uri="{D2A18660-20D1-4F30-A35A-588F9199305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C7DEFCE-BA7B-4E1E-8284-98DC802CABB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29;p296">
            <a:extLst>
              <a:ext uri="{4C8643CA-0D53-4B96-8187-0273B7AC89E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63A5046-9607-4F20-BC1B-50FB0E7C10C4}"/>
              </a:ext>
            </a:extLst>
          </p:cNvPr>
          <p:cNvGrpSpPr/>
          <p:nvPr/>
        </p:nvGrpSpPr>
        <p:grpSpPr>
          <a:xfrm>
            <a:off x="904073" y="1547578"/>
            <a:ext cx="7494346" cy="2133815"/>
            <a:chOff x="822792" y="1506938"/>
            <a:chExt cx="7494346" cy="2133815"/>
          </a:xfrm>
        </p:grpSpPr>
        <p:sp>
          <p:nvSpPr>
            <p:cNvPr id="7" name="Google Shape;1530;p296">
              <a:extLst>
                <a:ext uri="{0A5615EA-D194-4655-972E-4CCA3F8DDBA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0D8147B-46D6-4D67-BC57-E90D70EABC48}"/>
                </a:ext>
              </a:extLst>
            </p:cNvPr>
            <p:cNvSpPr/>
            <p:nvPr/>
          </p:nvSpPr>
          <p:spPr>
            <a:xfrm rot="-60000">
              <a:off x="949529" y="1680211"/>
              <a:ext cx="7351621" cy="1896534"/>
            </a:xfrm>
            <a:custGeom>
              <a:avLst/>
              <a:gdLst/>
              <a:ahLst/>
              <a:cxnLst/>
              <a:rect l="0" t="0" r="r" b="b"/>
              <a:pathLst>
                <a:path w="4244340" h="1363980">
                  <a:moveTo>
                    <a:pt x="0" y="0"/>
                  </a:moveTo>
                  <a:lnTo>
                    <a:pt x="4244341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grpSp>
          <p:nvGrpSpPr>
            <p:cNvPr id="8" name="Google Shape;1531;p296">
              <a:extLst>
                <a:ext uri="{DD304E3C-AAE0-4F4D-825B-D6E45CDDFF0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DEC5B6-D0B0-414F-988B-014DEDDCD3B5}"/>
                </a:ext>
              </a:extLst>
            </p:cNvPr>
            <p:cNvGrpSpPr/>
            <p:nvPr/>
          </p:nvGrpSpPr>
          <p:grpSpPr>
            <a:xfrm>
              <a:off x="822792" y="1506938"/>
              <a:ext cx="7391734" cy="1999241"/>
              <a:chOff x="1565910" y="1469735"/>
              <a:chExt cx="6079542" cy="2048377"/>
            </a:xfrm>
          </p:grpSpPr>
          <p:sp>
            <p:nvSpPr>
              <p:cNvPr id="9" name="Google Shape;1532;p296">
                <a:extLst>
                  <a:ext uri="{E78833C1-647B-42BE-9DFC-60ECE4A1228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21BE87-6563-4BD8-A805-DA0165417FF7}"/>
                  </a:ext>
                </a:extLst>
              </p:cNvPr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  <p:sp>
            <p:nvSpPr>
              <p:cNvPr id="10" name="Google Shape;1533;p296">
                <a:extLst>
                  <a:ext uri="{B0AEE094-72E1-4D61-8D56-F578CCB7D331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E9C372C-7FCF-4497-BD4C-57E5E7478B4E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0"/>
              </a:xfrm>
              <a:custGeom>
                <a:avLst/>
                <a:gdLst/>
                <a:ahLst/>
                <a:cxnLst/>
                <a:rect l="0" t="0" r="r" b="b"/>
                <a:pathLst>
                  <a:path w="4244340" h="1363980">
                    <a:moveTo>
                      <a:pt x="0" y="0"/>
                    </a:moveTo>
                    <a:lnTo>
                      <a:pt x="4244341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8D8D8"/>
                </a:solidFill>
                <a:prstDash val="dash"/>
                <a:round/>
              </a:ln>
            </p:spPr>
            <p:txBody>
              <a:bodyPr spcFirstLastPara="1" vert="horz" wrap="square" lIns="91425" tIns="45700" rIns="91425" bIns="45700" rtlCol="0" anchor="ctr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/>
                  <a:buNone/>
                </a:pPr>
                <a:endParaRPr lang="en-US" sz="1400" b="0" i="0" u="none" strike="noStrike" cap="none" dirty="0">
                  <a:solidFill>
                    <a:schemeClr val="lt1"/>
                  </a:solidFill>
                  <a:latin typeface="Public Sans"/>
                </a:endParaRPr>
              </a:p>
            </p:txBody>
          </p:sp>
        </p:grpSp>
      </p:grpSp>
      <p:sp>
        <p:nvSpPr>
          <p:cNvPr id="11" name="Google Shape;1534;p296">
            <a:extLst>
              <a:ext uri="{B5D919AF-B2C6-470F-A9B9-C936544F01A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669CB9-44E6-4239-BFA9-96CD8A4FF5C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600" b="1" i="1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8E258DC0-2B6F-4AF4-9021-CBF11A0057FD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36;p297">
            <a:extLst>
              <a:ext uri="{AA050FE1-273E-461A-8D66-75AF8E3EAAE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DDB2E00-349A-40DE-B3D9-B9B3E44C751E}"/>
              </a:ext>
            </a:extLst>
          </p:cNvPr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37;p297" descr="Surface chart&#10;&#10;Description automatically generated with low confidence">
              <a:extLst>
                <a:ext uri="{AF042480-FE36-423D-93D5-46EB8CC1690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C68380-54AE-45A0-ACF4-927DA80A37CC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38;p297" descr="Surface chart&#10;&#10;Description automatically generated with low confidence">
              <a:extLst>
                <a:ext uri="{61958EA3-26E6-4AF6-BA51-475931DDE81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9439AF-D58F-4DD2-9C53-433C7EA169B2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39;p297" descr="Shape&#10;&#10;Description automatically generated with low confidence">
            <a:extLst>
              <a:ext uri="{84C65D7F-DFA7-43AF-A299-24DAD52CD7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0AA253C-B734-4A80-AEE6-B1B8CA472720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40;p297">
            <a:extLst>
              <a:ext uri="{D620BC80-B1FF-425C-8DE0-3BA0345AB89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E11B44F-9171-44C5-AE08-52FFCF4F713F}"/>
              </a:ext>
            </a:extLst>
          </p:cNvPr>
          <p:cNvSpPr/>
          <p:nvPr/>
        </p:nvSpPr>
        <p:spPr>
          <a:xfrm>
            <a:off x="1893911" y="1825942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C88C3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1541;p297">
            <a:extLst>
              <a:ext uri="{B4F7AD72-4ED6-4B50-93D8-0D243469E7C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EA5DD3-CFCA-4F6D-8C2B-C757D1DDDA4B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223669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1542;p297">
            <a:extLst>
              <a:ext uri="{7AECF1C5-D487-47DC-BA6B-3B4F70DCD01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1A03326-3122-40E3-8D79-4851D8F8DC21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9" name="Google Shape;1543;p297">
            <a:extLst>
              <a:ext uri="{C40A3FC9-8B2B-4CB2-8D29-9E40D4A747D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715C45D-07ED-4B54-9BF8-14F59D0746C8}"/>
              </a:ext>
            </a:extLst>
          </p:cNvPr>
          <p:cNvGrpSpPr/>
          <p:nvPr/>
        </p:nvGrpSpPr>
        <p:grpSpPr>
          <a:xfrm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44;p297">
              <a:extLst>
                <a:ext uri="{8C1F08D2-1661-40ED-A502-216DB79B622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0A08E3F-0C38-44B7-A016-A0374721171A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1545;p297">
              <a:extLst>
                <a:ext uri="{F5A18909-84AD-4C7D-96C9-52AF05537E2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F8643A-CAD0-4D32-BF65-22AED27ADD29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2" name="Google Shape;1546;p297">
              <a:extLst>
                <a:ext uri="{FCF97747-3256-4A07-8CBD-1443CED3959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A466B23-06A6-44A6-92B6-7C02CC0A302C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3" name="Google Shape;1547;p297">
              <a:extLst>
                <a:ext uri="{B5A9E05E-CB65-4DCF-AF72-9FFC09E9912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A41022-C1D5-44D4-8566-3B851B691165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C88C3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4" name="Google Shape;1548;p297">
            <a:extLst>
              <a:ext uri="{6556BE53-810F-4DA0-86BB-554BF26CA88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8EB3CE-17DB-4EF3-B079-259151413D31}"/>
              </a:ext>
            </a:extLst>
          </p:cNvPr>
          <p:cNvGrpSpPr/>
          <p:nvPr/>
        </p:nvGrpSpPr>
        <p:grpSpPr>
          <a:xfrm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49;p297">
              <a:extLst>
                <a:ext uri="{5F075404-B163-4FD9-BEB2-61972B4C4A4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36BEA8-F8C1-4DC5-99D4-432E9BEF7B66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6" name="Google Shape;1550;p297">
              <a:extLst>
                <a:ext uri="{9D6538CF-38EE-4E28-AF36-E68A7F44223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CF57995-8102-44C7-B18B-3AEB8F32AFAA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1551;p297">
              <a:extLst>
                <a:ext uri="{84319E55-00B2-4D77-A923-C181E1AF94A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6B7F8A5-2F0A-4BFF-AB5E-2B91010333EB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8" name="Google Shape;1552;p297">
              <a:extLst>
                <a:ext uri="{A9BEB28D-BF54-4445-80A5-78D916F0227B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455576-F546-4BD3-A641-F747C8EC3DE4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223669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9" name="Google Shape;1553;p297">
            <a:extLst>
              <a:ext uri="{92ACE7EB-F7F3-4EE6-A5B8-9E2E74154AC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ACDE3F-5016-46A9-83C9-C1AB0136802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75BE4886-7173-4D5C-89AF-B39EBC3F69D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55;p298">
            <a:extLst>
              <a:ext uri="{330EF54D-0E75-4E03-B027-73693AD356C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A3F97C8-9DA7-4845-9120-1E3BAD21F304}"/>
              </a:ext>
            </a:extLst>
          </p:cNvPr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56;p298" descr="Surface chart&#10;&#10;Description automatically generated with low confidence">
              <a:extLst>
                <a:ext uri="{3D78E7CB-B43D-4610-8A7E-22369160B57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9D2425C-F5F7-4FE3-AD49-80B92CB089D0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57;p298" descr="Surface chart&#10;&#10;Description automatically generated with low confidence">
              <a:extLst>
                <a:ext uri="{3211BDE2-77F4-4BB6-9D44-1F9D2585F79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8FD3A17-F3C3-4973-A877-41FD5954C073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58;p298" descr="Shape&#10;&#10;Description automatically generated with low confidence">
            <a:extLst>
              <a:ext uri="{0DE9C692-D40D-4BE2-A549-FA9C9254090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7D76F68-E46E-43A2-8562-4EB700AE0910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59;p298">
            <a:extLst>
              <a:ext uri="{0CBE2201-5F32-4839-8AE5-C16314D91B9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FFBDE1-472C-4800-9B2A-5786C9F0D046}"/>
              </a:ext>
            </a:extLst>
          </p:cNvPr>
          <p:cNvSpPr/>
          <p:nvPr/>
        </p:nvSpPr>
        <p:spPr>
          <a:xfrm>
            <a:off x="1893911" y="1825942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7F6EBE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1560;p298">
            <a:extLst>
              <a:ext uri="{05257898-4FAE-4C2A-B96A-27365D0040F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D7F197F-40F8-498B-A224-67DD8BE99988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50AFE6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1561;p298">
            <a:extLst>
              <a:ext uri="{220DD5D2-4624-45E9-B3D6-DC4260C3654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8C77D1E-F944-4BE5-9559-D81ABCB1576E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9" name="Google Shape;1562;p298">
            <a:extLst>
              <a:ext uri="{CCDBE1CD-5B74-4CF0-BC41-F96ED45A7F3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BFFFC09-D670-4E0E-820A-1121F45982AB}"/>
              </a:ext>
            </a:extLst>
          </p:cNvPr>
          <p:cNvGrpSpPr/>
          <p:nvPr/>
        </p:nvGrpSpPr>
        <p:grpSpPr>
          <a:xfrm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63;p298">
              <a:extLst>
                <a:ext uri="{37CD3466-784E-4B76-B855-B6182C2F99D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5002AF2-F342-40D2-BB06-67FA80D385D2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1564;p298">
              <a:extLst>
                <a:ext uri="{CE417F70-075B-4C92-84A5-9F2077642FB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A6EF7A1-603A-4ACB-9B99-5B26652968FA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2" name="Google Shape;1565;p298">
              <a:extLst>
                <a:ext uri="{FE222113-AA2A-4906-A2B2-74BEDAE4DC7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09AB96F-A179-490E-8A45-5620AAC61E04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3" name="Google Shape;1566;p298">
              <a:extLst>
                <a:ext uri="{8D4B0431-64F4-4311-B11C-3C94C7A01B2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039A6F-717D-41FD-9F81-435694A1A683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4" name="Google Shape;1567;p298">
            <a:extLst>
              <a:ext uri="{05019E5B-29BE-40CB-8FFE-C3D6B2D3D7D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768DF0B-D03E-49F4-926D-CF4AB93E9993}"/>
              </a:ext>
            </a:extLst>
          </p:cNvPr>
          <p:cNvGrpSpPr/>
          <p:nvPr/>
        </p:nvGrpSpPr>
        <p:grpSpPr>
          <a:xfrm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68;p298">
              <a:extLst>
                <a:ext uri="{E7EC5B6E-F455-4985-9889-CC964C43EAE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AC2847F-6688-4067-8791-CC3ABC88E0D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6" name="Google Shape;1569;p298">
              <a:extLst>
                <a:ext uri="{E3A6E5AB-3884-490C-8E9B-A9AB378C235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A9578F-7AB0-4061-8FD2-3E92F68AC185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1570;p298">
              <a:extLst>
                <a:ext uri="{F6AA6F18-99E1-4E78-9209-EA28B8D76A6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99696FB-8311-4C6A-920C-FA22116E9539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8" name="Google Shape;1571;p298">
              <a:extLst>
                <a:ext uri="{3FCFDB6F-3EA4-4A83-886C-4504B55C03E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5CCBBD-FAAE-4AC9-886A-910D01735F0E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9" name="Google Shape;1572;p298">
            <a:extLst>
              <a:ext uri="{0841DDC0-19D0-4BC9-9FDC-911B623D5C4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03A0DDD-928B-4B19-9E45-06E21DDD38A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B43A560C-6220-4604-BAE7-85BC7720BD4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74;p299">
            <a:extLst>
              <a:ext uri="{55D7AD56-B68D-438D-BF2F-8F803E94B7A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61112F-34FC-4EB0-98A6-28BCB38BAF91}"/>
              </a:ext>
            </a:extLst>
          </p:cNvPr>
          <p:cNvGrpSpPr/>
          <p:nvPr/>
        </p:nvGrpSpPr>
        <p:grpSpPr>
          <a:xfrm>
            <a:off x="443" y="0"/>
            <a:ext cx="9143556" cy="5143500"/>
            <a:chOff x="443" y="317808"/>
            <a:chExt cx="9143556" cy="5143500"/>
          </a:xfrm>
        </p:grpSpPr>
        <p:pic>
          <p:nvPicPr>
            <p:cNvPr id="3" name="Google Shape;1575;p299" descr="Surface chart&#10;&#10;Description automatically generated with low confidence">
              <a:extLst>
                <a:ext uri="{0834A71F-0935-4C24-8718-C07BDC3732A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8529E64-0281-4D78-9018-2F6CE6D752E5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443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76;p299" descr="Surface chart&#10;&#10;Description automatically generated with low confidence">
              <a:extLst>
                <a:ext uri="{D1176B41-1B92-4F30-ACC6-80171AFFF63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9777A4D-B396-4A90-B283-14B8C6CD2E26}"/>
                </a:ext>
              </a:extLst>
            </p:cNvPr>
            <p:cNvPicPr/>
            <p:nvPr/>
          </p:nvPicPr>
          <p:blipFill>
            <a:blip r:embed="rId2" cstate="print">
              <a:alphaModFix amt="50000"/>
            </a:blip>
            <a:srcRect/>
            <a:stretch>
              <a:fillRect/>
            </a:stretch>
          </p:blipFill>
          <p:spPr>
            <a:xfrm>
              <a:off x="889" y="317808"/>
              <a:ext cx="9143112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1577;p299" descr="Shape&#10;&#10;Description automatically generated with low confidence">
            <a:extLst>
              <a:ext uri="{632D695F-2905-48BA-A9E3-AA82F4D06A2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BC042B0-8FCA-4BF5-8268-DBFB9CA7DDDF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78;p299">
            <a:extLst>
              <a:ext uri="{70903080-C75E-4202-9D30-7991F5E8E19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F81778F-D5BC-4223-9AC7-515AAD393D4B}"/>
              </a:ext>
            </a:extLst>
          </p:cNvPr>
          <p:cNvSpPr/>
          <p:nvPr/>
        </p:nvSpPr>
        <p:spPr>
          <a:xfrm>
            <a:off x="1893911" y="1825942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D06072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7" name="Google Shape;1579;p299">
            <a:extLst>
              <a:ext uri="{2EC7652D-8B96-46F0-B449-FF3F9132A88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F8F1629-35B6-4CD2-875C-C027BEEE91AE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>
            <a:solidFill>
              <a:srgbClr val="8AC8EE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8" name="Google Shape;1580;p299">
            <a:extLst>
              <a:ext uri="{B8289689-BFF6-4332-AE86-4D637F90204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15B32E1-2D43-48C2-BBF7-E18257EA2873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>
              <a:srgbClr val="000000">
                <a:alpha val="39999"/>
              </a:srgbClr>
            </a:outerShdw>
          </a:effectLst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grpSp>
        <p:nvGrpSpPr>
          <p:cNvPr id="9" name="Google Shape;1581;p299">
            <a:extLst>
              <a:ext uri="{B9B27CDF-2CAC-4435-9682-726B854BB99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0323537-0508-4D91-9183-B7B323BC140B}"/>
              </a:ext>
            </a:extLst>
          </p:cNvPr>
          <p:cNvGrpSpPr/>
          <p:nvPr/>
        </p:nvGrpSpPr>
        <p:grpSpPr>
          <a:xfrm>
            <a:off x="1985011" y="1602036"/>
            <a:ext cx="502918" cy="45719"/>
            <a:chOff x="1985011" y="1602036"/>
            <a:chExt cx="502918" cy="45719"/>
          </a:xfrm>
        </p:grpSpPr>
        <p:sp>
          <p:nvSpPr>
            <p:cNvPr id="10" name="Google Shape;1582;p299">
              <a:extLst>
                <a:ext uri="{86E811E9-D2BD-44A1-90EF-FC36FE1FC93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6191B9A-00BD-4DB2-81EA-A80CC99FFA00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1" name="Google Shape;1583;p299">
              <a:extLst>
                <a:ext uri="{1A3C7D93-3129-44AD-A1C9-45C48D5A446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98D72AD-D9D7-4D96-A8FE-F62EC957DE9C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2" name="Google Shape;1584;p299">
              <a:extLst>
                <a:ext uri="{0E1DC5B4-B20F-43EA-98D2-7174EFD8ADC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542D324-4DD1-46CC-B7C1-1B77F88473EC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3" name="Google Shape;1585;p299">
              <a:extLst>
                <a:ext uri="{7E795901-F2CE-405A-A116-06C2BBD4E58A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648A784-B6C7-48AC-9604-41772D7DFB2C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grpSp>
        <p:nvGrpSpPr>
          <p:cNvPr id="14" name="Google Shape;1586;p299">
            <a:extLst>
              <a:ext uri="{83A8EE81-8ECE-413A-BFEA-A1B56A56195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797E7D3-48CC-4D69-AA03-A561649A80A0}"/>
              </a:ext>
            </a:extLst>
          </p:cNvPr>
          <p:cNvGrpSpPr/>
          <p:nvPr/>
        </p:nvGrpSpPr>
        <p:grpSpPr>
          <a:xfrm>
            <a:off x="6656071" y="3518606"/>
            <a:ext cx="502918" cy="45719"/>
            <a:chOff x="6656071" y="3518606"/>
            <a:chExt cx="502918" cy="45719"/>
          </a:xfrm>
        </p:grpSpPr>
        <p:sp>
          <p:nvSpPr>
            <p:cNvPr id="15" name="Google Shape;1587;p299">
              <a:extLst>
                <a:ext uri="{AEBDA316-42D7-4455-A9EF-8D355BF90448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4C07B0-BF98-4B81-9C49-30D49AD3241F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6" name="Google Shape;1588;p299">
              <a:extLst>
                <a:ext uri="{78757128-46F1-4CBA-95DE-CECC77B28132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AEB9ABC-7489-4177-BABC-9074204A99A5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7" name="Google Shape;1589;p299">
              <a:extLst>
                <a:ext uri="{8984C75A-F061-4E5C-99EE-9CCD5CA63F41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6FA9F69-7277-4998-B4A3-EBD55BC18F15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  <p:sp>
          <p:nvSpPr>
            <p:cNvPr id="18" name="Google Shape;1590;p299">
              <a:extLst>
                <a:ext uri="{E56964F1-1E60-4C01-B800-F51FC98462A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3307BB4-370D-4458-9E69-93C750C42378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vert="horz" wrap="square" lIns="91425" tIns="45700" rIns="91425" bIns="45700" rtlCol="0" anchor="ctr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endParaRPr lang="en-US" sz="1400" b="0" i="0" u="none" strike="noStrike" cap="none" dirty="0">
                <a:solidFill>
                  <a:schemeClr val="lt1"/>
                </a:solidFill>
                <a:latin typeface="Public Sans"/>
              </a:endParaRPr>
            </a:p>
          </p:txBody>
        </p:sp>
      </p:grpSp>
      <p:sp>
        <p:nvSpPr>
          <p:cNvPr id="19" name="Google Shape;1591;p299">
            <a:extLst>
              <a:ext uri="{E11428D5-0F02-4B02-A705-E21008D042C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82B986D-BD89-4ABC-A883-A17C112F5FF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487929" y="2263351"/>
            <a:ext cx="4168141" cy="6167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A821004E-9030-4543-841F-0D031AE8DBD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3;p300" descr="Background pattern&#10;&#10;Description automatically generated">
            <a:extLst>
              <a:ext uri="{DCAEC5C0-EF2D-4979-8DFB-4109E308DFD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CE1BAE4-B691-46CD-BD2B-66A6F5CA4235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Google Shape;1594;p300" descr="Shape&#10;&#10;Description automatically generated with low confidence">
            <a:extLst>
              <a:ext uri="{4333CBA0-B281-43EB-98EF-09BBF1C987A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B63830D-C09D-4A6D-B4BD-0B4B5FC5156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95;p300">
            <a:extLst>
              <a:ext uri="{EF916CCD-A1C6-47FE-A0FB-B4DF7A536E9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C6742E-BA40-43AC-885D-938F76620B0F}"/>
              </a:ext>
            </a:extLst>
          </p:cNvPr>
          <p:cNvSpPr/>
          <p:nvPr/>
        </p:nvSpPr>
        <p:spPr>
          <a:xfrm>
            <a:off x="1736278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lt1"/>
                </a:solidFill>
                <a:latin typeface="Public Sans"/>
              </a:rPr>
              <a:t>?</a:t>
            </a:r>
          </a:p>
        </p:txBody>
      </p:sp>
      <p:sp>
        <p:nvSpPr>
          <p:cNvPr id="5" name="Google Shape;1596;p300">
            <a:extLst>
              <a:ext uri="{35811B3B-39D1-43FB-8C4A-C05F7FE7490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C695CF-BC86-4792-A919-D6C9E72851A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470049" y="1800874"/>
            <a:ext cx="3789638" cy="6165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700" b="1" i="1" u="none" strike="noStrike" cap="none" dirty="0">
                <a:solidFill>
                  <a:srgbClr val="223669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1597;p300">
            <a:extLst>
              <a:ext uri="{DCF1E3B1-67D1-4FEF-A4E5-5EDA5AE4F78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B79B7D-EC94-47F9-A610-20B425304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049" y="2287467"/>
            <a:ext cx="3789638" cy="10912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F811DD25-0878-45F2-92F4-1B954868B2B6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9;p301">
            <a:extLst>
              <a:ext uri="{0DC4D7FA-1795-4E21-9AE3-31BD4B57176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F3D65EC-9054-4418-B9BA-8388E645CBD2}"/>
              </a:ext>
            </a:extLst>
          </p:cNvPr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00;p301">
            <a:extLst>
              <a:ext uri="{107C3209-285F-48F8-A2DA-9C76FA4175F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95DDC7-2027-48E0-9D1D-4EDBEB244766}"/>
              </a:ext>
            </a:extLst>
          </p:cNvPr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pic>
        <p:nvPicPr>
          <p:cNvPr id="4" name="Google Shape;1601;p301">
            <a:extLst>
              <a:ext uri="{ACDA5446-B844-4494-919B-03FA45BFDC5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5E0B837-FB3F-40D8-B76B-94F36D82E3A4}"/>
              </a:ext>
            </a:extLst>
          </p:cNvPr>
          <p:cNvPicPr/>
          <p:nvPr/>
        </p:nvPicPr>
        <p:blipFill>
          <a:blip r:embed="rId2" cstate="print"/>
          <a:srcRect l="6267" r="24763"/>
          <a:stretch>
            <a:fillRect/>
          </a:stretch>
        </p:blipFill>
        <p:spPr>
          <a:xfrm>
            <a:off x="0" y="1166968"/>
            <a:ext cx="4113765" cy="397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02;p301" descr="Shape&#10;&#10;Description automatically generated with low confidence">
            <a:extLst>
              <a:ext uri="{6CD49929-BC2B-4AB7-9A8C-F4CF89A3C75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15800B2-0891-4DD9-9E3F-7D9A00E23358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603;p301">
            <a:extLst>
              <a:ext uri="{21855BEC-6E76-4F67-BBE4-D6C01046B8F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2A21199-0882-443D-BC9A-BBA5D17C4F7B}"/>
              </a:ext>
            </a:extLst>
          </p:cNvPr>
          <p:cNvGrpSpPr/>
          <p:nvPr/>
        </p:nvGrpSpPr>
        <p:grpSpPr>
          <a:xfrm>
            <a:off x="724005" y="301093"/>
            <a:ext cx="2665753" cy="542340"/>
            <a:chOff x="5567542" y="349969"/>
            <a:chExt cx="2665753" cy="542340"/>
          </a:xfrm>
        </p:grpSpPr>
        <p:sp>
          <p:nvSpPr>
            <p:cNvPr id="7" name="Google Shape;1604;p301">
              <a:extLst>
                <a:ext uri="{DE3FF11C-C983-4309-AF14-59D937B507CF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E74AA5-EFDF-4656-9A8C-0542F6367366}"/>
                </a:ext>
              </a:extLst>
            </p:cNvPr>
            <p:cNvSpPr txBox="1"/>
            <p:nvPr/>
          </p:nvSpPr>
          <p:spPr>
            <a:xfrm>
              <a:off x="5567542" y="349969"/>
              <a:ext cx="26657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60714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Public Sans"/>
                </a:rPr>
                <a:t>Think</a:t>
              </a:r>
            </a:p>
          </p:txBody>
        </p:sp>
        <p:cxnSp>
          <p:nvCxnSpPr>
            <p:cNvPr id="8" name="Google Shape;1605;p301">
              <a:extLst>
                <a:ext uri="{9D9CFD52-0826-4C62-92FD-E576041E48C6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8242CA5-2205-4EC8-B3E3-94F9C4D15EA6}"/>
                </a:ext>
              </a:extLst>
            </p:cNvPr>
            <p:cNvCxnSpPr/>
            <p:nvPr/>
          </p:nvCxnSpPr>
          <p:spPr>
            <a:xfrm>
              <a:off x="6426067" y="892309"/>
              <a:ext cx="948706" cy="0"/>
            </a:xfrm>
            <a:prstGeom prst="line">
              <a:avLst/>
            </a:prstGeom>
            <a:noFill/>
            <a:ln w="38100" cap="flat">
              <a:solidFill>
                <a:schemeClr val="lt1"/>
              </a:solidFill>
              <a:prstDash val="solid"/>
              <a:round/>
            </a:ln>
          </p:spPr>
        </p:cxnSp>
      </p:grpSp>
      <p:sp>
        <p:nvSpPr>
          <p:cNvPr id="9" name="Google Shape;1606;p301">
            <a:extLst>
              <a:ext uri="{02E16380-32A7-47FF-9445-B1E704FCE28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6EC0F35-CDF7-45C6-ACCC-21712C010B2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07750C7E-2FCD-497C-927B-8B07C16FEF16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8;p302">
            <a:extLst>
              <a:ext uri="{C10A9F8E-6061-45BA-AF2D-94F9A66241D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08C38D1-C61B-473E-96AE-05364BBDDEAE}"/>
              </a:ext>
            </a:extLst>
          </p:cNvPr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09;p302">
            <a:extLst>
              <a:ext uri="{A44496D9-8997-48B6-8E81-CF7E47BC80D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878B532-D531-4D5C-B27C-0C12F3691068}"/>
              </a:ext>
            </a:extLst>
          </p:cNvPr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pic>
        <p:nvPicPr>
          <p:cNvPr id="4" name="Google Shape;1610;p302">
            <a:extLst>
              <a:ext uri="{623DB31B-1B45-495D-A422-F25D715BD62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C06DD14-7C5C-4648-8FD7-F5D447064C5E}"/>
              </a:ext>
            </a:extLst>
          </p:cNvPr>
          <p:cNvPicPr/>
          <p:nvPr/>
        </p:nvPicPr>
        <p:blipFill>
          <a:blip r:embed="rId2" cstate="print"/>
          <a:srcRect l="6267" r="24763"/>
          <a:stretch>
            <a:fillRect/>
          </a:stretch>
        </p:blipFill>
        <p:spPr>
          <a:xfrm>
            <a:off x="0" y="1166968"/>
            <a:ext cx="4113765" cy="39765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11;p302">
            <a:extLst>
              <a:ext uri="{AFD88454-F2E3-454D-B9DA-0B2E2AFC3EE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0F9A577-9F20-4AD5-82F5-F1A26DB85662}"/>
              </a:ext>
            </a:extLst>
          </p:cNvPr>
          <p:cNvSpPr/>
          <p:nvPr/>
        </p:nvSpPr>
        <p:spPr>
          <a:xfrm>
            <a:off x="4113765" y="0"/>
            <a:ext cx="5030234" cy="514350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612;p302" descr="Shape&#10;&#10;Description automatically generated with low confidence">
            <a:extLst>
              <a:ext uri="{2CD49FF2-A5B8-4DDE-B41A-5E9DC89149A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F7E900C-6272-4CB8-9CE5-F4525FFB11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7" name="Google Shape;1613;p302">
            <a:extLst>
              <a:ext uri="{E101960A-86A0-45BC-8B50-7CBB8857519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AEE3054-C70C-436E-A10C-BA6768CFCC4E}"/>
              </a:ext>
            </a:extLst>
          </p:cNvPr>
          <p:cNvGrpSpPr/>
          <p:nvPr/>
        </p:nvGrpSpPr>
        <p:grpSpPr>
          <a:xfrm>
            <a:off x="724005" y="301093"/>
            <a:ext cx="2665753" cy="542340"/>
            <a:chOff x="5567542" y="349969"/>
            <a:chExt cx="2665753" cy="542340"/>
          </a:xfrm>
        </p:grpSpPr>
        <p:sp>
          <p:nvSpPr>
            <p:cNvPr id="8" name="Google Shape;1614;p302">
              <a:extLst>
                <a:ext uri="{0B684C99-63A6-4177-9AF0-0ED199393D59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6301FF3-DC74-453C-8612-6979B87B14A0}"/>
                </a:ext>
              </a:extLst>
            </p:cNvPr>
            <p:cNvSpPr txBox="1"/>
            <p:nvPr/>
          </p:nvSpPr>
          <p:spPr>
            <a:xfrm>
              <a:off x="5567542" y="349969"/>
              <a:ext cx="266575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60714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latin typeface="Public Sans"/>
                </a:rPr>
                <a:t>Think</a:t>
              </a:r>
            </a:p>
          </p:txBody>
        </p:sp>
        <p:cxnSp>
          <p:nvCxnSpPr>
            <p:cNvPr id="9" name="Google Shape;1615;p302">
              <a:extLst>
                <a:ext uri="{E4D4AD37-21C6-4B49-B09D-AFFB9319FE5E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D05587A-CB5A-451D-8F1A-EC339F862A1D}"/>
                </a:ext>
              </a:extLst>
            </p:cNvPr>
            <p:cNvCxnSpPr/>
            <p:nvPr/>
          </p:nvCxnSpPr>
          <p:spPr>
            <a:xfrm>
              <a:off x="6426067" y="892309"/>
              <a:ext cx="948706" cy="0"/>
            </a:xfrm>
            <a:prstGeom prst="line">
              <a:avLst/>
            </a:prstGeom>
            <a:noFill/>
            <a:ln w="38100" cap="flat">
              <a:solidFill>
                <a:schemeClr val="lt1"/>
              </a:solidFill>
              <a:prstDash val="solid"/>
              <a:round/>
            </a:ln>
          </p:spPr>
        </p:cxnSp>
      </p:grpSp>
      <p:sp>
        <p:nvSpPr>
          <p:cNvPr id="10" name="Google Shape;1616;p302">
            <a:extLst>
              <a:ext uri="{E6CEC91D-748C-41E8-B693-5B4A13CDC9F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055893A-ACC0-4AB7-AEA8-65258189C63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915FA6C-4810-450C-A653-67110791EC7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;p221">
            <a:extLst>
              <a:ext uri="{864C3079-104D-406A-B58B-7271ECA8194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4E3680-7C5A-49F8-A120-999CD1B2DA5A}"/>
              </a:ext>
            </a:extLst>
          </p:cNvPr>
          <p:cNvSpPr/>
          <p:nvPr/>
        </p:nvSpPr>
        <p:spPr>
          <a:xfrm>
            <a:off x="0" y="0"/>
            <a:ext cx="9143991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" name="Google Shape;80;p221" descr="Shape&#10;&#10;Description automatically generated with low confidence">
            <a:extLst>
              <a:ext uri="{98E8B084-1AC4-4DBD-8A16-0BDE9D22B16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9A0D696-BE8F-4D21-9526-1CE9CB62FF6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5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221">
            <a:extLst>
              <a:ext uri="{58B1B9F0-E3A9-4151-B289-EF6D322129A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4FD66C-BE74-42F0-AC22-DDB9B3DFA030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Google Shape;82;p221">
            <a:extLst>
              <a:ext uri="{C65B0389-2BD4-47F5-9451-8C5F6927CC0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52E01E-690D-4E92-BA55-004B72B8B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83;p221">
            <a:extLst>
              <a:ext uri="{A040AF38-67BA-4874-8285-03E3B6FF8B5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165FC6-6DF1-400A-90D5-FBBDC66946E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5731" y="202405"/>
            <a:ext cx="788670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700" b="1" i="0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84;p221">
            <a:extLst>
              <a:ext uri="{D8A396AC-7C91-4A01-8D6D-0FF8B7CD52D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2AA08FC-D8FD-4C59-8431-E2026D49E81B}"/>
              </a:ext>
            </a:extLst>
          </p:cNvPr>
          <p:cNvSpPr/>
          <p:nvPr/>
        </p:nvSpPr>
        <p:spPr>
          <a:xfrm>
            <a:off x="0" y="202405"/>
            <a:ext cx="135731" cy="34409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</p:spTree>
    <p:extLst>
      <p:ext uri="{55FD2B77-7995-497B-A085-FD42128C029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5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8;p303">
            <a:extLst>
              <a:ext uri="{89CD6C0C-0F1D-4449-BF67-48359EA40DA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A4CCA0-5D1C-41A5-A610-90706C74AF20}"/>
              </a:ext>
            </a:extLst>
          </p:cNvPr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19;p303">
            <a:extLst>
              <a:ext uri="{C8351107-3413-4313-A4A7-F758D273ED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EAFF0FC-3835-43ED-9631-E09A4044B4D3}"/>
              </a:ext>
            </a:extLst>
          </p:cNvPr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pic>
        <p:nvPicPr>
          <p:cNvPr id="4" name="Google Shape;1620;p303" descr="Shape&#10;&#10;Description automatically generated with low confidence">
            <a:extLst>
              <a:ext uri="{A9608AC6-760E-4D09-A4EC-0BB90A3520D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1853D8-1F25-46CA-BB0E-51EFA3D5885D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1621;p303">
            <a:extLst>
              <a:ext uri="{2C4B546F-8246-4E35-BB39-856065850C2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5845360-1517-4D04-8425-4C0CD1AD1C5F}"/>
              </a:ext>
            </a:extLst>
          </p:cNvPr>
          <p:cNvCxnSpPr/>
          <p:nvPr/>
        </p:nvCxnSpPr>
        <p:spPr>
          <a:xfrm>
            <a:off x="1582529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6" name="Google Shape;1622;p303">
            <a:extLst>
              <a:ext uri="{C7220672-8712-406A-B61B-BDA0A42A1B1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DC378F-4F69-4084-92EC-3A68AD35A2B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dk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1623;p303">
            <a:extLst>
              <a:ext uri="{525A3C9B-3CD1-4EE1-8634-D5E9B6D1C5D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BBDB069-9F8F-4FF1-BCCE-559C339A1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1624;p303">
            <a:extLst>
              <a:ext uri="{68FB4799-E849-4D8C-A3DE-775C58B11A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A3F78BF-5713-44D8-8779-97291C5E6C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D9BC5A9E-A864-4CAA-BA5F-DB159059F02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6;p304">
            <a:extLst>
              <a:ext uri="{25858DB4-95C0-432E-A426-6860F1DE95C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09BAF54-1381-4EB5-96DC-135A31E83DC0}"/>
              </a:ext>
            </a:extLst>
          </p:cNvPr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3" name="Google Shape;1627;p304">
            <a:extLst>
              <a:ext uri="{9BE0B492-A425-409E-838A-CF675B08D7E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8DF837-93E3-427E-970E-55D9D3ABAF39}"/>
              </a:ext>
            </a:extLst>
          </p:cNvPr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4" name="Google Shape;1628;p304">
            <a:extLst>
              <a:ext uri="{7305DC6D-D015-442B-BC89-8A45349A77B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E844673-41CE-4BD1-898C-B3BBF10F62EE}"/>
              </a:ext>
            </a:extLst>
          </p:cNvPr>
          <p:cNvSpPr/>
          <p:nvPr/>
        </p:nvSpPr>
        <p:spPr>
          <a:xfrm>
            <a:off x="4113765" y="0"/>
            <a:ext cx="5030234" cy="5143500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5" name="Google Shape;1629;p304" descr="Shape&#10;&#10;Description automatically generated with low confidence">
            <a:extLst>
              <a:ext uri="{4A61F276-13DD-4802-A208-A603C1979F7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18AF21-BC24-468C-8794-3A4ECD19376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Google Shape;1630;p304">
            <a:extLst>
              <a:ext uri="{7FCE1273-73D1-4493-AF4C-460D8114C85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D87F02-CE88-470A-8B95-BB7775CA9FC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480014" y="895714"/>
            <a:ext cx="4318645" cy="33927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1631;p304">
            <a:extLst>
              <a:ext uri="{CDB3DAD9-DA1A-45D7-BD7B-491DD560658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60F5ED-5749-4953-A957-938AB009D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" name="Google Shape;1632;p304">
            <a:extLst>
              <a:ext uri="{B0C21261-70C6-4C22-8B78-D7272C68DB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CF3B7D-13B0-421D-9482-881063B1A192}"/>
              </a:ext>
            </a:extLst>
          </p:cNvPr>
          <p:cNvCxnSpPr/>
          <p:nvPr/>
        </p:nvCxnSpPr>
        <p:spPr>
          <a:xfrm>
            <a:off x="1582529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9" name="Google Shape;1633;p304">
            <a:extLst>
              <a:ext uri="{8B01FC1B-51F8-4E68-9753-708E40020CB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B7D77CB-7FF2-4723-8580-FE643B757F8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0BC91940-1EAC-46EC-990B-A6FDAA1888D8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5;p305">
            <a:extLst>
              <a:ext uri="{BA224F27-CD4B-460C-8C6D-F5464E4B97E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08F0DD0-8495-41EE-ACAA-3F6DBDF9AF40}"/>
              </a:ext>
            </a:extLst>
          </p:cNvPr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3" name="Google Shape;1636;p305" descr="Shape&#10;&#10;Description automatically generated with low confidence">
            <a:extLst>
              <a:ext uri="{38CD9EDB-2151-4768-A2A5-98ECE7F4EB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B90747-0CAA-443E-8DD1-C206FFED0DA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637;p305">
            <a:extLst>
              <a:ext uri="{194778FD-928A-4D09-BD77-6AFFEC1D0F3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DDECC3D-478D-4219-AC0E-14718AF1592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480014" y="1195112"/>
            <a:ext cx="4411737" cy="35555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1638;p305">
            <a:extLst>
              <a:ext uri="{B6226580-78C0-4725-B1D1-358F17E772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D2E8A0C-4C5D-4A61-A515-43BA57D1A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" name="Google Shape;1639;p305">
            <a:extLst>
              <a:ext uri="{D5A53501-3655-461A-940B-0ADD5B69AA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E1E1F2-7E43-4696-AFB3-12B3937CD293}"/>
              </a:ext>
            </a:extLst>
          </p:cNvPr>
          <p:cNvCxnSpPr/>
          <p:nvPr/>
        </p:nvCxnSpPr>
        <p:spPr>
          <a:xfrm>
            <a:off x="4097647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7" name="Google Shape;1640;p305">
            <a:extLst>
              <a:ext uri="{4FC1055C-455A-41FC-B9F1-C15B0538422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A9F0F5F-0CC4-49BD-94C4-D967C8CE083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DABB764B-00DD-4BCB-B850-77A09B5F022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2;p306">
            <a:extLst>
              <a:ext uri="{258A3AA5-4E41-409B-B249-E0D9EA2D65E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B707E88-B506-472D-8795-BD4E94859502}"/>
              </a:ext>
            </a:extLst>
          </p:cNvPr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3" name="Google Shape;1643;p306" descr="Shape&#10;&#10;Description automatically generated with low confidence">
            <a:extLst>
              <a:ext uri="{D1BBC8D2-1136-4822-AFAE-75A7B82A459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A3A922-5902-4B2D-80F4-91C8FB60AC0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vert="horz" wrap="square" lIns="91425" tIns="91425" rIns="91425" bIns="91425" rtlCol="0" anchor="ctr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Google Shape;1644;p306">
            <a:extLst>
              <a:ext uri="{0C866743-6F88-4FED-BEF5-0A44CAF2B3F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1B1DC3B-0B14-4D49-8C19-4EE0A5F7195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480014" y="1195112"/>
            <a:ext cx="4411737" cy="35555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1645;p306">
            <a:extLst>
              <a:ext uri="{5F8D42F8-8A00-471C-A23F-56F84A2143A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61D08D-B170-40E8-B0F9-EE5FDDD59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" name="Google Shape;1646;p306">
            <a:extLst>
              <a:ext uri="{C8028309-7505-43A6-99C1-CAD29D22F51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00C47E9-B240-4357-91AE-881CBA6610BD}"/>
              </a:ext>
            </a:extLst>
          </p:cNvPr>
          <p:cNvCxnSpPr/>
          <p:nvPr/>
        </p:nvCxnSpPr>
        <p:spPr>
          <a:xfrm>
            <a:off x="4097647" y="843433"/>
            <a:ext cx="948706" cy="0"/>
          </a:xfrm>
          <a:prstGeom prst="line">
            <a:avLst/>
          </a:prstGeom>
          <a:noFill/>
          <a:ln w="38100" cap="flat">
            <a:solidFill>
              <a:schemeClr val="lt1"/>
            </a:solidFill>
            <a:prstDash val="solid"/>
            <a:round/>
          </a:ln>
        </p:spPr>
      </p:cxnSp>
      <p:sp>
        <p:nvSpPr>
          <p:cNvPr id="7" name="Google Shape;1647;p306">
            <a:extLst>
              <a:ext uri="{350904D9-C931-45E8-90BA-57D4714E12C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1B57216-3640-4B5D-A6EB-1B9C8CDD25C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0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99827A22-8DF9-46A3-96B1-B5791CD35E4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49;p307" descr="Shape&#10;&#10;Description automatically generated with low confidence">
            <a:extLst>
              <a:ext uri="{DEB26D68-0FCD-4943-941A-0CC7ABCD985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3BDD6FB-1E4F-40AA-8A4D-8D117C58740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0;p307">
            <a:extLst>
              <a:ext uri="{1C5FFCAC-C37D-4CEB-802C-C8F14E04E47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7FED3AE-E267-489B-98B4-F19C7DEBE8CF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rgbClr val="223669"/>
          </a:solidFill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4" name="Google Shape;1651;p307">
            <a:extLst>
              <a:ext uri="{1E697263-5723-40DC-AA21-7668E5BE1EC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BD5F24F-FE0D-4869-BC07-01788B599EA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99535" y="1895003"/>
            <a:ext cx="3413372" cy="3440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6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1652;p307">
            <a:extLst>
              <a:ext uri="{A10CBEB8-F312-4971-B9DE-C18F457CA7A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183B35-9673-42C1-8D17-62EC92E0B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pic>
        <p:nvPicPr>
          <p:cNvPr id="6" name="Google Shape;1653;p307">
            <a:extLst>
              <a:ext uri="{1B1AB677-F675-4367-8712-FA1B59EECF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F779CB4-1A83-4B43-9431-978A5185157B}"/>
              </a:ext>
            </a:extLst>
          </p:cNvPr>
          <p:cNvPicPr/>
          <p:nvPr/>
        </p:nvPicPr>
        <p:blipFill>
          <a:blip r:embed="rId3" cstate="print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0"/>
          </a:xfrm>
          <a:prstGeom prst="rect">
            <a:avLst/>
          </a:prstGeom>
          <a:noFill/>
          <a:ln>
            <a:noFill/>
          </a:ln>
        </p:spPr>
      </p:pic>
    </p:spTree>
    <p:extLst>
      <p:ext uri="{7420DCD2-39AA-4EE7-A072-BA77827394ED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55;p308" descr="Shape&#10;&#10;Description automatically generated with low confidence">
            <a:extLst>
              <a:ext uri="{1C460262-F94E-499E-85E0-D47B2947344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D64D65-CCC7-40CE-9150-0A9C991CA6D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6;p308">
            <a:extLst>
              <a:ext uri="{C49C0FA5-FB49-4ECE-A944-C82CD1C3CDF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F58DA76-3D93-45BD-AFBA-9693E5BF6192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D8D8D8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Public Sans"/>
            </a:endParaRPr>
          </a:p>
        </p:txBody>
      </p:sp>
      <p:sp>
        <p:nvSpPr>
          <p:cNvPr id="4" name="Google Shape;1657;p308">
            <a:extLst>
              <a:ext uri="{88EB9035-DB5F-49E0-BE51-11A2B48961D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D56B307-1F0F-45A0-9136-29E8DCE15DF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99535" y="1895003"/>
            <a:ext cx="3413372" cy="3440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600" b="1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1658;p308">
            <a:extLst>
              <a:ext uri="{520CCB84-AE93-4BC6-8737-94BCC8BC77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99A2F87-CC19-47A1-A78E-D0F9C8116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pic>
        <p:nvPicPr>
          <p:cNvPr id="6" name="Google Shape;1659;p308">
            <a:extLst>
              <a:ext uri="{F5056692-872E-4C82-A455-DA5DA300F44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46CCEF0-E592-4882-8108-CD041E64BDC9}"/>
              </a:ext>
            </a:extLst>
          </p:cNvPr>
          <p:cNvPicPr/>
          <p:nvPr/>
        </p:nvPicPr>
        <p:blipFill>
          <a:blip r:embed="rId3" cstate="print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0"/>
          </a:xfrm>
          <a:prstGeom prst="rect">
            <a:avLst/>
          </a:prstGeom>
          <a:noFill/>
          <a:ln>
            <a:noFill/>
          </a:ln>
        </p:spPr>
      </p:pic>
    </p:spTree>
    <p:extLst>
      <p:ext uri="{C1A71065-7857-4FB5-A577-15F5E1BEE19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1;p309">
            <a:extLst>
              <a:ext uri="{FFB3155B-1A3A-4066-A789-C42E266AACD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7E6A87D-CF2C-4F35-AA48-7BD2EFFEE4EC}"/>
              </a:ext>
            </a:extLst>
          </p:cNvPr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pic>
        <p:nvPicPr>
          <p:cNvPr id="3" name="Google Shape;1662;p309" descr="Shape&#10;&#10;Description automatically generated with low confidence">
            <a:extLst>
              <a:ext uri="{7D0FEB1F-0847-4F22-AE0B-1A80A0FAC62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6EC53D-5FF5-4DF0-9305-5D18714C3A84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63;p309">
            <a:extLst>
              <a:ext uri="{A52763DA-5532-4AEA-8814-FAD8B927C6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F1A858-AE61-49FE-A47D-A8E19B34A36A}"/>
              </a:ext>
            </a:extLst>
          </p:cNvPr>
          <p:cNvSpPr/>
          <p:nvPr/>
        </p:nvSpPr>
        <p:spPr>
          <a:xfrm>
            <a:off x="-355599" y="1812142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>
            <a:solidFill>
              <a:schemeClr val="accent4"/>
            </a:solidFill>
            <a:prstDash val="solid"/>
            <a:round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5" name="Google Shape;1664;p309">
            <a:extLst>
              <a:ext uri="{8AED1634-BC1C-4C46-9928-EEC01B9926A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5862D09-0ABC-436B-977F-5877905288EA}"/>
              </a:ext>
            </a:extLst>
          </p:cNvPr>
          <p:cNvSpPr/>
          <p:nvPr/>
        </p:nvSpPr>
        <p:spPr>
          <a:xfrm>
            <a:off x="0" y="2128757"/>
            <a:ext cx="168205" cy="885984"/>
          </a:xfrm>
          <a:prstGeom prst="rect">
            <a:avLst/>
          </a:prstGeom>
          <a:solidFill>
            <a:srgbClr val="223669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Arial"/>
            </a:endParaRPr>
          </a:p>
        </p:txBody>
      </p:sp>
      <p:sp>
        <p:nvSpPr>
          <p:cNvPr id="6" name="Google Shape;1665;p309">
            <a:extLst>
              <a:ext uri="{05685BF2-4D75-4C86-B9B7-5CE57C93570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315FDD8-CF5B-486C-AD72-AA7D142F1AF9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375976" y="2159935"/>
            <a:ext cx="2143702" cy="8272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Public Sans"/>
              <a:buNone/>
              <a:defRPr lang="en-US" sz="1800" b="1" i="0" u="none" strike="noStrike" cap="none" dirty="0">
                <a:solidFill>
                  <a:srgbClr val="C88C32"/>
                </a:solidFill>
                <a:latin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sp>
        <p:nvSpPr>
          <p:cNvPr id="7" name="Google Shape;1666;p309">
            <a:extLst>
              <a:ext uri="{C6015C71-8F17-4ADD-9FE4-E0874FBC98D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5999909-200B-4CED-B50E-DC8F74AC9B1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6F1FAEAB-E678-4121-BF34-EF7F964C353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68;p310" descr="Shape&#10;&#10;Description automatically generated with low confidence">
            <a:extLst>
              <a:ext uri="{89ECC83F-194D-4043-BDDB-ACDA1BEEA59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363D54-38BB-41CE-8111-61F19FE5FA1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3991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9;p310">
            <a:extLst>
              <a:ext uri="{4F6FB281-493A-46AC-80F3-715983E80D8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CB6D32C-FB5E-4A31-B755-D4730789DBA6}"/>
              </a:ext>
            </a:extLst>
          </p:cNvPr>
          <p:cNvPicPr/>
          <p:nvPr/>
        </p:nvPicPr>
        <p:blipFill>
          <a:blip r:embed="rId3" cstate="print"/>
          <a:srcRect l="16487" t="8800" r="16531" b="52399"/>
          <a:stretch>
            <a:fillRect/>
          </a:stretch>
        </p:blipFill>
        <p:spPr>
          <a:xfrm>
            <a:off x="1035360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70;p310">
            <a:extLst>
              <a:ext uri="{4F1AEFA3-1F92-4223-8DA1-2F115EDCDB8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FCE1C4-604D-4D06-AD6F-F408FBB7F80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125658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lang="en-US" sz="1400" b="0" i="0" u="none" strike="noStrike" cap="none" dirty="0">
                <a:solidFill>
                  <a:schemeClr val="lt1"/>
                </a:solidFill>
                <a:latin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2400" b="1" i="0" u="none" strike="noStrike" cap="none" dirty="0">
                <a:solidFill>
                  <a:srgbClr val="223669"/>
                </a:solidFill>
                <a:latin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51E27F13-BDEF-4832-A843-0C063E7B4D4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2;p311">
            <a:extLst>
              <a:ext uri="{6183CC31-F231-4509-9179-CF58AD813DE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EBBDB2-C485-418E-A3C0-9DCC26A566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013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" name="Google Shape;1673;p311" descr="Shape&#10;&#10;Description automatically generated with low confidence">
            <a:extLst>
              <a:ext uri="{9C367AD8-B441-46E5-ACAB-605C1686279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2526B42-249B-41F6-9778-97D2FD737E7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74;p311" descr="Graphical user interface&#10;&#10;Description automatically generated with low confidence">
            <a:extLst>
              <a:ext uri="{90A5B614-D434-4971-8B93-3BE6BF6CD87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46A45D-ACE3-458F-A887-95EE48F6658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52061" y="192491"/>
            <a:ext cx="7839877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75;p311">
            <a:extLst>
              <a:ext uri="{C46A04B4-9B79-46A2-9D28-75A7A4F1DC0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D91F0DA-FB8E-4FC5-847C-286B0EF548D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ct val="100000"/>
              <a:buFont typeface="Arial"/>
              <a:buNone/>
              <a:defRPr lang="en-US" sz="1600" b="1" i="1" u="none" strike="noStrike" cap="none" dirty="0">
                <a:solidFill>
                  <a:srgbClr val="BD8738"/>
                </a:solidFill>
                <a:latin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  <p:cxnSp>
        <p:nvCxnSpPr>
          <p:cNvPr id="6" name="Google Shape;1676;p311">
            <a:extLst>
              <a:ext uri="{DD456D7C-E503-4704-971F-E2F9A1257F3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0FD33B6-BED6-439D-A16F-4FE35F12CC3A}"/>
              </a:ext>
            </a:extLst>
          </p:cNvPr>
          <p:cNvCxnSpPr/>
          <p:nvPr/>
        </p:nvCxnSpPr>
        <p:spPr>
          <a:xfrm>
            <a:off x="4069889" y="1814037"/>
            <a:ext cx="987552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miter lim="800000"/>
          </a:ln>
        </p:spPr>
      </p:cxnSp>
      <p:cxnSp>
        <p:nvCxnSpPr>
          <p:cNvPr id="7" name="Google Shape;1677;p311">
            <a:extLst>
              <a:ext uri="{5CD2476B-EB5B-4523-8091-927D088CC6D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333E695-2089-4DB0-BCAD-026E8091C912}"/>
              </a:ext>
            </a:extLst>
          </p:cNvPr>
          <p:cNvCxnSpPr/>
          <p:nvPr/>
        </p:nvCxnSpPr>
        <p:spPr>
          <a:xfrm>
            <a:off x="3996377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cxnSp>
        <p:nvCxnSpPr>
          <p:cNvPr id="8" name="Google Shape;1678;p311">
            <a:extLst>
              <a:ext uri="{85F824C6-3FDE-432A-A0DB-96A05B09C47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8093D23-181D-4FD3-9E88-65BD32177B94}"/>
              </a:ext>
            </a:extLst>
          </p:cNvPr>
          <p:cNvCxnSpPr/>
          <p:nvPr/>
        </p:nvCxnSpPr>
        <p:spPr>
          <a:xfrm>
            <a:off x="4033133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cxnSp>
        <p:nvCxnSpPr>
          <p:cNvPr id="9" name="Google Shape;1679;p311">
            <a:extLst>
              <a:ext uri="{3F077277-41D7-4420-86E7-5909E8EA5D7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A1D33EF-7B82-4435-A2DE-B085824EB289}"/>
              </a:ext>
            </a:extLst>
          </p:cNvPr>
          <p:cNvCxnSpPr/>
          <p:nvPr/>
        </p:nvCxnSpPr>
        <p:spPr>
          <a:xfrm>
            <a:off x="5075539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cxnSp>
        <p:nvCxnSpPr>
          <p:cNvPr id="10" name="Google Shape;1680;p311">
            <a:extLst>
              <a:ext uri="{CD6E417E-62DF-4A85-A5C9-DDC9E4469CA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49695CE-698D-4102-B77B-DBBF37080557}"/>
              </a:ext>
            </a:extLst>
          </p:cNvPr>
          <p:cNvCxnSpPr/>
          <p:nvPr/>
        </p:nvCxnSpPr>
        <p:spPr>
          <a:xfrm>
            <a:off x="5107533" y="1814037"/>
            <a:ext cx="18658" cy="0"/>
          </a:xfrm>
          <a:prstGeom prst="line">
            <a:avLst/>
          </a:prstGeom>
          <a:noFill/>
          <a:ln w="19050" cap="flat">
            <a:solidFill>
              <a:srgbClr val="BD8738"/>
            </a:solidFill>
            <a:prstDash val="solid"/>
            <a:round/>
          </a:ln>
        </p:spPr>
      </p:cxnSp>
      <p:sp>
        <p:nvSpPr>
          <p:cNvPr id="11" name="Google Shape;1681;p311">
            <a:extLst>
              <a:ext uri="{68B7B52B-1EFB-474A-BD99-8A1C1E7CA7E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7750F90-C792-4DA0-B3F6-1427C30F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1" u="none" strike="noStrike" cap="none" dirty="0">
                <a:solidFill>
                  <a:srgbClr val="000000"/>
                </a:solidFill>
                <a:latin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lang="en-US" sz="1500" b="0" i="0" u="none" strike="noStrike" cap="none" dirty="0">
                <a:solidFill>
                  <a:srgbClr val="000000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4047E6EC-7A53-4E7D-A4ED-2A1E2CCADF3B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5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3;p312">
            <a:extLst>
              <a:ext uri="{4B2668CE-201C-41EC-A7AB-5ABA74D481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A4538D-41A1-48B7-9207-BF7A58C2CC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lang="en-US" sz="1800" b="0" i="0" u="none" strike="noStrike" cap="none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" name="Google Shape;1684;p312" descr="Shape&#10;&#10;Description automatically generated with low confidence">
            <a:extLst>
              <a:ext uri="{A1A154B8-F5EF-4740-AAAF-F0BF6A8E3FB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20E6A29-E03C-4D4B-90F5-ABFE8541EB4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85;p312" descr="A picture containing text, vector graphics, toy, doll&#10;&#10;Description automatically generated">
            <a:extLst>
              <a:ext uri="{48D738F9-1ED6-4BAA-A1EC-17031F2F226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4D538E-B076-4AC0-9439-84388D7F79B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45672" y="987083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86;p312">
            <a:extLst>
              <a:ext uri="{B9D04418-8C69-41E1-9FC6-3D176F0D781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143767E-0C5E-4B85-90D1-DE7B1E3FE51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164294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None/>
              <a:defRPr lang="en-US" sz="2400" b="1" i="1" u="none" strike="noStrike" cap="none" dirty="0">
                <a:solidFill>
                  <a:srgbClr val="22366A"/>
                </a:solidFill>
                <a:latin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ct val="100000"/>
              <a:buFont typeface="Arial"/>
              <a:buChar char="•"/>
              <a:defRPr lang="en-US" sz="2800" b="1" i="0" u="none" strike="noStrike" cap="none" dirty="0">
                <a:solidFill>
                  <a:srgbClr val="22366A"/>
                </a:solidFill>
                <a:latin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Arial"/>
              </a:defRPr>
            </a:lvl9pPr>
          </a:lstStyle>
          <a:p>
            <a:endParaRPr lang="en-US" dirty="0"/>
          </a:p>
        </p:txBody>
      </p:sp>
    </p:spTree>
    <p:extLst>
      <p:ext uri="{08823507-EC3A-43F6-86CF-BC59FC260D54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Master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9pPr>
    </p:titleStyle>
    <p:bodyStyle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9pPr>
    </p:bodyStyle>
    <p:otherStyle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>
          <a:solidFill>
            <a:srgbClr val="000000"/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2;p209">
            <a:extLst>
              <a:ext uri="{FD97ACE4-58D2-4FFF-B2D2-BE19DBD7C0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4A2A4B2-A29E-493E-A870-FE3B8F0456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61251" y="2640949"/>
            <a:ext cx="3962771" cy="4405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GROCERY DELIVERY WEBSITE</a:t>
            </a:r>
            <a:endParaRPr lang="en-US" sz="1800" dirty="0"/>
          </a:p>
        </p:txBody>
      </p:sp>
      <p:sp>
        <p:nvSpPr>
          <p:cNvPr id="3" name="Google Shape;1833;p209">
            <a:extLst>
              <a:ext uri="{F6D8B826-98DF-4CF2-90CD-2EF6130F7A4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FA78F52-9FE4-420C-8605-C1D156BA842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61267" y="3361376"/>
            <a:ext cx="3689399" cy="440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</a:p>
        </p:txBody>
      </p:sp>
    </p:spTree>
    <p:extLst>
      <p:ext uri="{E4554945-4D45-4706-B9CD-75B38B47E5D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9;p210">
            <a:extLst>
              <a:ext uri="{50A0946C-CCD0-42BD-B1FD-9669C71B24A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6EE05BD-A160-4A53-A9D4-B745E00CC4E5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44711" y="810810"/>
            <a:ext cx="3421450" cy="344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9999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2946"/>
              <a:buFont typeface="Public Sans"/>
              <a:buNone/>
            </a:pPr>
            <a:r>
              <a:rPr lang="en-US" sz="1829" dirty="0" smtClean="0">
                <a:solidFill>
                  <a:srgbClr val="C88C32"/>
                </a:solidFill>
                <a:latin typeface="EB Garamond"/>
              </a:rPr>
              <a:t>GROCERY DELIVERY WEBSITE</a:t>
            </a:r>
            <a:endParaRPr lang="en-US" sz="1829" dirty="0">
              <a:solidFill>
                <a:srgbClr val="C88C32"/>
              </a:solidFill>
              <a:latin typeface="EB Garamond"/>
            </a:endParaRPr>
          </a:p>
        </p:txBody>
      </p:sp>
      <p:sp>
        <p:nvSpPr>
          <p:cNvPr id="3" name="Google Shape;1840;p210">
            <a:extLst>
              <a:ext uri="{EF152154-0F52-486E-BC6E-B396B3E311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8B28986-946C-4A99-BE91-9ABCE8F197C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4710" y="1223107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EB Garamond Medium"/>
              <a:buChar char="▪"/>
            </a:pPr>
            <a:r>
              <a:rPr lang="en-US" sz="1200" dirty="0">
                <a:latin typeface="EB Garamond Medium"/>
              </a:rPr>
              <a:t>The primary goal of this project is to create a fully functional and user-friendly </a:t>
            </a:r>
            <a:r>
              <a:rPr lang="en-US" sz="1200" dirty="0" smtClean="0">
                <a:latin typeface="EB Garamond Medium"/>
              </a:rPr>
              <a:t>Grocery Delivery Website </a:t>
            </a:r>
            <a:r>
              <a:rPr lang="en-US" sz="1200" dirty="0">
                <a:latin typeface="EB Garamond Medium"/>
              </a:rPr>
              <a:t>that facilitates online shopping for customers and provides businesses with a platform to showcase and sell their products or services.</a:t>
            </a:r>
          </a:p>
        </p:txBody>
      </p:sp>
      <p:pic>
        <p:nvPicPr>
          <p:cNvPr id="4" name="Google Shape;1841;p210">
            <a:extLst>
              <a:ext uri="{8584B998-1EA7-4CD9-AE92-21B25600D25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F3CC0F2-4E3C-460B-8BB0-A510C6678007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267276" y="2421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1842;p210">
            <a:extLst>
              <a:ext uri="{74029685-5B2F-4DEA-985F-63A97FE87C7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40903FF-8707-46F5-A1F3-647381C60468}"/>
              </a:ext>
            </a:extLst>
          </p:cNvPr>
          <p:cNvGraphicFramePr/>
          <p:nvPr/>
        </p:nvGraphicFramePr>
        <p:xfrm>
          <a:off x="228600" y="2190750"/>
          <a:ext cx="4279527" cy="2407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73356"/>
                <a:gridCol w="1801884"/>
                <a:gridCol w="1004287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rgbClr val="C88C32"/>
                          </a:solidFill>
                          <a:latin typeface="+mn-lt"/>
                        </a:rPr>
                        <a:t>LMS</a:t>
                      </a: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+mn-lt"/>
                        </a:rPr>
                        <a:t>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+mn-lt"/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  <a:latin typeface="+mn-lt"/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au2021015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JEEVANANDHAM S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CB4_3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15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au61772121l02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JOTHEESWARAN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KM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latin typeface="Arial"/>
                        </a:rPr>
                        <a:t>CB4_3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au2021042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SURYA</a:t>
                      </a:r>
                      <a:r>
                        <a:rPr lang="en-US" sz="1400" u="none" strike="noStrike" cap="none" baseline="0" dirty="0" smtClean="0">
                          <a:solidFill>
                            <a:schemeClr val="bg1"/>
                          </a:solidFill>
                        </a:rPr>
                        <a:t> R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latin typeface="Arial"/>
                        </a:rPr>
                        <a:t>CB4_3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au61772121l03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u="none" strike="noStrike" cap="none" dirty="0" smtClean="0">
                          <a:solidFill>
                            <a:schemeClr val="bg1"/>
                          </a:solidFill>
                        </a:rPr>
                        <a:t>LOGESH</a:t>
                      </a:r>
                      <a:endParaRPr lang="en-US"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1"/>
                          </a:solidFill>
                          <a:latin typeface="Arial"/>
                        </a:rPr>
                        <a:t>CB4_3</a:t>
                      </a:r>
                      <a:endParaRPr lang="en-US" sz="1400" b="0" i="0" u="none" strike="noStrike" cap="non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20EF7078-F26C-47C2-B790-77A4DBE37DFC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7;p211">
            <a:extLst>
              <a:ext uri="{02E82C6C-F912-4E49-8962-F37CE161140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8C5C50B-59F2-4E2D-B9C5-14ED05B4B46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</a:rPr>
              <a:t>Creation of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</a:rPr>
              <a:t>SRS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</a:rPr>
              <a:t> &amp; Github</a:t>
            </a:r>
          </a:p>
          <a:p>
            <a:pPr marL="457200" indent="-317499">
              <a:lnSpc>
                <a:spcPct val="107000"/>
              </a:lnSpc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Create SRS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</a:rPr>
              <a:t>: </a:t>
            </a:r>
            <a:r>
              <a:rPr lang="en-US" dirty="0" smtClean="0">
                <a:latin typeface="EB Garamond Medium"/>
              </a:rPr>
              <a:t>GROCERY DELIVERY WEBSITE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EB Garamond Medium"/>
              </a:rPr>
              <a:t>”</a:t>
            </a:r>
            <a:endParaRPr lang="en-US" sz="1400" b="0" i="0" u="none" strike="noStrike" cap="none" dirty="0">
              <a:solidFill>
                <a:schemeClr val="dk1"/>
              </a:solidFill>
              <a:latin typeface="EB Garamond Medium"/>
            </a:endParaRPr>
          </a:p>
          <a:p>
            <a:pPr marL="457200" marR="0" lvl="0" indent="-31749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Creation &amp; Set-up of Github account</a:t>
            </a:r>
          </a:p>
          <a:p>
            <a:pPr marL="457200" marR="0" lvl="0" indent="-31749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Creation &amp; Hands-on to various commands of Git Bash</a:t>
            </a:r>
          </a:p>
        </p:txBody>
      </p:sp>
      <p:sp>
        <p:nvSpPr>
          <p:cNvPr id="3" name="Google Shape;1848;p211">
            <a:extLst>
              <a:ext uri="{E7D85C17-4BC1-4AE0-AE0F-DD6812C903A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32BB7E6-2F07-4906-BE33-31EA88A7452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457200" marR="0" lvl="0" indent="-31749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Get to know about different lifecycle models.</a:t>
            </a:r>
          </a:p>
          <a:p>
            <a:pPr marL="457200" marR="0" lvl="0" indent="-31749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Understanding importance and how to create an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</a:rPr>
              <a:t>SRS</a:t>
            </a:r>
          </a:p>
          <a:p>
            <a:pPr marL="457200" marR="0" lvl="0" indent="-31749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Knowing various commands of Github</a:t>
            </a:r>
          </a:p>
          <a:p>
            <a:pPr marL="457200" marR="0" lvl="0" indent="-317499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Understanding agile and scrum management techniques for efficient product development</a:t>
            </a:r>
          </a:p>
        </p:txBody>
      </p:sp>
      <p:sp>
        <p:nvSpPr>
          <p:cNvPr id="4" name="Google Shape;1849;p211">
            <a:extLst>
              <a:ext uri="{6C233A24-0C9C-48D8-90E5-0CEB4D260BA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B8B5525-3829-4C90-940A-42FC5A9A79D9}"/>
              </a:ext>
            </a:extLst>
          </p:cNvPr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</a:rPr>
              <a:t>100% Completion of the above tasks</a:t>
            </a:r>
          </a:p>
        </p:txBody>
      </p:sp>
      <p:sp>
        <p:nvSpPr>
          <p:cNvPr id="5" name="Google Shape;1850;p211">
            <a:extLst>
              <a:ext uri="{3FF3BC81-D797-44D0-B284-5D9C1D8EB3F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8A3BE8-E25A-4335-8C76-01EB385BFF9C}"/>
              </a:ext>
            </a:extLst>
          </p:cNvPr>
          <p:cNvSpPr txBox="1"/>
          <p:nvPr/>
        </p:nvSpPr>
        <p:spPr>
          <a:xfrm>
            <a:off x="445780" y="2977068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C88C32"/>
                </a:solidFill>
                <a:latin typeface="Public Sans"/>
              </a:rPr>
              <a:t>Learning Outcome</a:t>
            </a:r>
          </a:p>
        </p:txBody>
      </p:sp>
      <p:sp>
        <p:nvSpPr>
          <p:cNvPr id="6" name="Google Shape;1851;p211">
            <a:extLst>
              <a:ext uri="{AC71AD5E-AC5F-4005-B8DA-81357C1E0D1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97FBCBD-ABAE-46AA-827E-8C2CC4068E43}"/>
              </a:ext>
            </a:extLst>
          </p:cNvPr>
          <p:cNvSpPr txBox="1"/>
          <p:nvPr/>
        </p:nvSpPr>
        <p:spPr>
          <a:xfrm>
            <a:off x="445779" y="237121"/>
            <a:ext cx="2629745" cy="3186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223669"/>
                </a:solidFill>
                <a:latin typeface="EB Garamond"/>
              </a:rPr>
              <a:t>Task - 1</a:t>
            </a:r>
          </a:p>
        </p:txBody>
      </p:sp>
      <p:sp>
        <p:nvSpPr>
          <p:cNvPr id="7" name="Google Shape;1852;p211">
            <a:extLst>
              <a:ext uri="{97DF31EC-B21D-43DC-AC17-85F64ED9F23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1ADA8B4-34C9-4983-A107-CC9295E21AE3}"/>
              </a:ext>
            </a:extLst>
          </p:cNvPr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</a:rPr>
              <a:t>Evaluation Metric:</a:t>
            </a:r>
          </a:p>
        </p:txBody>
      </p:sp>
    </p:spTree>
    <p:extLst>
      <p:ext uri="{D3370F0F-2A4C-44A3-8902-7ED318B14101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58;g2139e008f02_0_0">
            <a:extLst>
              <a:ext uri="{56207AD0-FD80-4D5B-A976-21D656C111A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530891-4B8D-483E-B45F-40A7B843CF8B}"/>
              </a:ext>
            </a:extLst>
          </p:cNvPr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223669"/>
                </a:solidFill>
                <a:latin typeface="EB Garamond"/>
              </a:rPr>
              <a:t>Step-Wise Description</a:t>
            </a:r>
          </a:p>
        </p:txBody>
      </p:sp>
      <p:pic>
        <p:nvPicPr>
          <p:cNvPr id="3" name="Google Shape;1859;g2139e008f02_0_0">
            <a:extLst>
              <a:ext uri="{F543094D-C76D-44D7-A45A-C6955CFDA86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D738C42-F5DC-4E9E-A3EA-F45AC93F5A40}"/>
              </a:ext>
            </a:extLst>
          </p:cNvPr>
          <p:cNvPicPr/>
          <p:nvPr/>
        </p:nvPicPr>
        <p:blipFill>
          <a:blip r:embed="rId3" cstate="print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60;g2139e008f02_0_0">
            <a:extLst>
              <a:ext uri="{A6F75C12-5A2D-4BBF-828F-68DE17FD4F7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E9261E0-C664-4A4D-A7F8-9138D7CD3036}"/>
              </a:ext>
            </a:extLst>
          </p:cNvPr>
          <p:cNvSpPr txBox="1"/>
          <p:nvPr/>
        </p:nvSpPr>
        <p:spPr>
          <a:xfrm>
            <a:off x="546803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C88C32"/>
                </a:solidFill>
                <a:latin typeface="EB Garamond"/>
              </a:rPr>
              <a:t>Summary of your task</a:t>
            </a:r>
          </a:p>
        </p:txBody>
      </p:sp>
      <p:sp>
        <p:nvSpPr>
          <p:cNvPr id="5" name="TextBox 4">
            <a:extLst>
              <a:ext uri="{E14AC0D9-8FF0-4AAE-884B-3829B78125A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134CEE3-9166-462D-9311-A20E73FDEC99}"/>
              </a:ext>
            </a:extLst>
          </p:cNvPr>
          <p:cNvSpPr txBox="1"/>
          <p:nvPr/>
        </p:nvSpPr>
        <p:spPr>
          <a:xfrm>
            <a:off x="659006" y="647052"/>
            <a:ext cx="7266441" cy="2228278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b="1" dirty="0">
                <a:latin typeface="+mj-lt"/>
              </a:rPr>
              <a:t>Step 1</a:t>
            </a:r>
            <a:r>
              <a:rPr lang="en-US" dirty="0"/>
              <a:t> :  Create a folder for the project and Create a new file named README.md and</a:t>
            </a:r>
          </a:p>
          <a:p>
            <a:pPr lvl="1">
              <a:defRPr lang="en-US" sz="1400" dirty="0"/>
            </a:pPr>
            <a:r>
              <a:rPr lang="en-US" dirty="0"/>
              <a:t>               write the description of the project in that file. Open the folder in git bash.</a:t>
            </a:r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2</a:t>
            </a:r>
            <a:r>
              <a:rPr lang="en-US" dirty="0"/>
              <a:t> :  Initiate a new git repository in that folder by using "git </a:t>
            </a:r>
            <a:r>
              <a:rPr lang="en-US" dirty="0" err="1"/>
              <a:t>init</a:t>
            </a:r>
            <a:r>
              <a:rPr lang="en-US" dirty="0"/>
              <a:t>" command.</a:t>
            </a:r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3</a:t>
            </a:r>
            <a:r>
              <a:rPr lang="en-US" dirty="0"/>
              <a:t> :  Add README.md to staging area using "git add ." command.</a:t>
            </a:r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4</a:t>
            </a:r>
            <a:r>
              <a:rPr lang="en-US" dirty="0"/>
              <a:t> :  Commit the changes using "git commit -m "message"".</a:t>
            </a:r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5</a:t>
            </a:r>
            <a:r>
              <a:rPr lang="en-US" dirty="0"/>
              <a:t> :  Create a new github account and Create a new github repository. Copy the</a:t>
            </a:r>
          </a:p>
          <a:p>
            <a:pPr>
              <a:defRPr lang="en-US" sz="1400" dirty="0"/>
            </a:pPr>
            <a:r>
              <a:rPr lang="en-US" dirty="0"/>
              <a:t>               command to "push an existing repository from the command line".</a:t>
            </a:r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6</a:t>
            </a:r>
            <a:r>
              <a:rPr lang="en-US" dirty="0"/>
              <a:t> :  Paste it in the git bash to add remote origin to the project.</a:t>
            </a:r>
          </a:p>
          <a:p>
            <a:pPr>
              <a:defRPr lang="en-US" sz="1400" dirty="0"/>
            </a:pPr>
            <a:r>
              <a:rPr lang="en-US" b="1" dirty="0">
                <a:latin typeface="+mj-lt"/>
              </a:rPr>
              <a:t>Step 7</a:t>
            </a:r>
            <a:r>
              <a:rPr lang="en-US" dirty="0"/>
              <a:t> :  Push the local git repository to the github in the master branch by using </a:t>
            </a:r>
          </a:p>
          <a:p>
            <a:pPr lvl="1">
              <a:defRPr lang="en-US" sz="1400" dirty="0"/>
            </a:pPr>
            <a:r>
              <a:rPr lang="en-US" dirty="0"/>
              <a:t>              "git push -u origin master" command.</a:t>
            </a:r>
          </a:p>
        </p:txBody>
      </p:sp>
      <p:sp>
        <p:nvSpPr>
          <p:cNvPr id="6" name="TextBox 5">
            <a:extLst>
              <a:ext uri="{84833591-40C1-4356-B333-1BE7A6107E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46B7825-39F6-46F0-BDA5-7790265E66D5}"/>
              </a:ext>
            </a:extLst>
          </p:cNvPr>
          <p:cNvSpPr txBox="1"/>
          <p:nvPr/>
        </p:nvSpPr>
        <p:spPr>
          <a:xfrm>
            <a:off x="659006" y="3295650"/>
            <a:ext cx="6363071" cy="1588369"/>
          </a:xfrm>
          <a:prstGeom prst="rect">
            <a:avLst/>
          </a:prstGeom>
        </p:spPr>
        <p:txBody>
          <a:bodyPr vert="horz" lIns="95250" tIns="47625" rIns="95250" bIns="47625" rtlCol="0" anchor="t">
            <a:spAutoFit/>
          </a:bodyPr>
          <a:lstStyle/>
          <a:p>
            <a:pPr>
              <a:defRPr lang="en-US" sz="1400" dirty="0"/>
            </a:pPr>
            <a:r>
              <a:rPr lang="en-US" dirty="0"/>
              <a:t>1. Created github account and a github repository.</a:t>
            </a:r>
          </a:p>
          <a:p>
            <a:pPr>
              <a:defRPr lang="en-US" sz="1400" dirty="0"/>
            </a:pPr>
            <a:r>
              <a:rPr lang="en-US" dirty="0"/>
              <a:t>2. Wrote the description of our project in the README.md file.</a:t>
            </a:r>
          </a:p>
          <a:p>
            <a:pPr>
              <a:defRPr lang="en-US" sz="1400" dirty="0"/>
            </a:pPr>
            <a:r>
              <a:rPr lang="en-US" dirty="0"/>
              <a:t>3. Initiated a git repository using git bash.</a:t>
            </a:r>
          </a:p>
          <a:p>
            <a:pPr>
              <a:defRPr lang="en-US" sz="1400" dirty="0"/>
            </a:pPr>
            <a:r>
              <a:rPr lang="en-US" dirty="0"/>
              <a:t>4. Added the file README.md to the local git repository.</a:t>
            </a:r>
          </a:p>
          <a:p>
            <a:pPr>
              <a:defRPr lang="en-US" sz="1400" dirty="0"/>
            </a:pPr>
            <a:r>
              <a:rPr lang="en-US" dirty="0"/>
              <a:t>5. Added a remote origin to local git repository.</a:t>
            </a:r>
          </a:p>
          <a:p>
            <a:pPr>
              <a:defRPr lang="en-US" sz="1400" dirty="0"/>
            </a:pPr>
            <a:r>
              <a:rPr lang="en-US" dirty="0"/>
              <a:t>6. Pushed the local git repository into the github repository using git bash.</a:t>
            </a:r>
          </a:p>
          <a:p>
            <a:pPr>
              <a:defRPr lang="en-US" sz="1400" dirty="0"/>
            </a:pPr>
            <a:r>
              <a:rPr lang="en-US" dirty="0"/>
              <a:t>7. All the team members were joined as collaborators to the github repository.</a:t>
            </a:r>
          </a:p>
        </p:txBody>
      </p:sp>
    </p:spTree>
    <p:extLst>
      <p:ext uri="{18625DF0-855D-4D84-A5D5-EEA110921D42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5;g2139e008f02_0_11">
            <a:extLst>
              <a:ext uri="{FC5DCACA-F61E-4656-A189-16CCF429235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4BE7A0-BAE3-4C15-ACBA-9E7DB284237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719245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n-US" sz="1800" dirty="0">
                <a:solidFill>
                  <a:srgbClr val="223669"/>
                </a:solidFill>
                <a:latin typeface="EB Garamond"/>
              </a:rPr>
              <a:t>Check-List</a:t>
            </a:r>
          </a:p>
        </p:txBody>
      </p:sp>
      <p:sp>
        <p:nvSpPr>
          <p:cNvPr id="3" name="Google Shape;1866;g2139e008f02_0_11">
            <a:extLst>
              <a:ext uri="{C2439F16-80D0-4F07-AE76-17907B24F32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569CD2-622D-499B-A8FD-14AA557F206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7135" y="961108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/>
              </a:rPr>
              <a:t>Gather requirements for the project</a:t>
            </a:r>
          </a:p>
        </p:txBody>
      </p:sp>
      <p:sp>
        <p:nvSpPr>
          <p:cNvPr id="4" name="Google Shape;1867;g2139e008f02_0_11">
            <a:extLst>
              <a:ext uri="{CD3372F4-AE5B-48FA-9204-08F21736CC7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CC9E19E-69A8-4E5C-8B3A-761FD638AD5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/>
              </a:rPr>
              <a:t>Prepare database design schemas</a:t>
            </a:r>
          </a:p>
        </p:txBody>
      </p:sp>
      <p:sp>
        <p:nvSpPr>
          <p:cNvPr id="5" name="Google Shape;1868;g2139e008f02_0_11">
            <a:extLst>
              <a:ext uri="{37294E8A-EDD8-42B7-A87C-FFA77A137F4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0D419FF-A394-4AE3-A827-8548C254244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03908" y="344885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/>
              </a:rPr>
              <a:t>Get your initial project Structure ready</a:t>
            </a:r>
          </a:p>
        </p:txBody>
      </p:sp>
      <p:sp>
        <p:nvSpPr>
          <p:cNvPr id="6" name="Google Shape;1869;g2139e008f02_0_11">
            <a:extLst>
              <a:ext uri="{39D28050-947F-4012-93D2-DD61876990F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9D4BFB7-D0DA-4068-AE96-43E10F844F9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/>
              </a:rPr>
              <a:t>Initiate a git repository</a:t>
            </a:r>
          </a:p>
        </p:txBody>
      </p:sp>
      <p:sp>
        <p:nvSpPr>
          <p:cNvPr id="7" name="Google Shape;1870;g2139e008f02_0_11">
            <a:extLst>
              <a:ext uri="{3F9DF766-5CC8-4F42-954B-F48F7119197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7BD3FE-0652-433B-B566-89345169733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615516" y="961108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/>
              </a:rPr>
              <a:t>add Readme.md file with description of the project</a:t>
            </a:r>
          </a:p>
        </p:txBody>
      </p:sp>
      <p:sp>
        <p:nvSpPr>
          <p:cNvPr id="8" name="Google Shape;1871;g2139e008f02_0_11">
            <a:extLst>
              <a:ext uri="{1060AD74-74AB-4843-A979-AB6E3C76B81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8738602-D342-4639-B1DE-0442330415B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/>
              </a:rPr>
              <a:t>Commit all changes with "first commit"</a:t>
            </a:r>
          </a:p>
        </p:txBody>
      </p:sp>
      <p:sp>
        <p:nvSpPr>
          <p:cNvPr id="9" name="Google Shape;1872;g2139e008f02_0_11">
            <a:extLst>
              <a:ext uri="{A7469CCF-9916-4536-9122-CE90251BF64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074A24D-25A6-4D84-993D-A1E67D3E53A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602288" y="344885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/>
              </a:rPr>
              <a:t>create a repository on github related to project</a:t>
            </a:r>
          </a:p>
        </p:txBody>
      </p:sp>
      <p:sp>
        <p:nvSpPr>
          <p:cNvPr id="10" name="Google Shape;1873;g2139e008f02_0_11">
            <a:extLst>
              <a:ext uri="{B8D0CA55-8CD9-4826-A3BB-B9710F5E791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436C251-EC29-421A-AF93-6490284F133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rPr lang="en-US" sz="1000" b="0" dirty="0">
                <a:latin typeface="EB Garamond"/>
              </a:rPr>
              <a:t>Push your changes to github</a:t>
            </a:r>
          </a:p>
        </p:txBody>
      </p:sp>
      <p:sp>
        <p:nvSpPr>
          <p:cNvPr id="11" name="Google Shape;1874;g2139e008f02_0_11">
            <a:extLst>
              <a:ext uri="{4E95F48B-83D6-4FA8-A67D-DE66E702567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99450BA-A6C8-44C2-A455-1503D0734284}"/>
              </a:ext>
            </a:extLst>
          </p:cNvPr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C88C32"/>
                </a:solidFill>
                <a:latin typeface="EB Garamond"/>
              </a:rPr>
              <a:t>Assessment Parameter</a:t>
            </a:r>
          </a:p>
        </p:txBody>
      </p:sp>
    </p:spTree>
    <p:extLst>
      <p:ext uri="{9F458B32-526B-4959-8010-63E6F46ACAFD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79;p212">
            <a:extLst>
              <a:ext uri="{CFDFD98C-567E-46CF-974D-64DE03C88C2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F7AB8AF-C7C5-4FFD-91C8-5F12FB7910E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</a:pPr>
            <a:r>
              <a:rPr lang="en-US" dirty="0"/>
              <a:t>Submission Github</a:t>
            </a:r>
          </a:p>
        </p:txBody>
      </p:sp>
      <p:sp>
        <p:nvSpPr>
          <p:cNvPr id="3" name="Google Shape;1880;p212">
            <a:extLst>
              <a:ext uri="{049BC375-7E44-40CE-8E32-577328C2E23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1AD88FE-9FCB-4E65-BF7A-18625D116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5014" y="2031254"/>
            <a:ext cx="3281124" cy="7386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>
            <a:spAutoFit/>
          </a:bodyPr>
          <a:lstStyle/>
          <a:p>
            <a:pPr marL="0" lvl="0" indent="0"/>
            <a:r>
              <a:rPr lang="en-US" dirty="0" smtClean="0"/>
              <a:t>https://github.com/Jeevan21GitHub/NAANMUDHALVAN-CB4_3-GroceryDeliveryWebsite</a:t>
            </a:r>
            <a:endParaRPr lang="en-US" dirty="0"/>
          </a:p>
        </p:txBody>
      </p:sp>
    </p:spTree>
    <p:extLst>
      <p:ext uri="{F8B7FA7E-6F03-467F-8B7C-5DCD34D9ED36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85;p213">
            <a:extLst>
              <a:ext uri="{8BAEF279-B3B3-4A0D-9179-AE95E9E71C9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50FF69-5509-4BCA-AADA-24461B940934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930B10FD-A4F7-4880-A629-4D490E9A637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6943648958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>
          <a:solidFill>
            <a:schemeClr val="phClr">
              <a:shade val="95000"/>
              <a:satMod val="104999"/>
            </a:schemeClr>
          </a:solidFill>
          <a:prstDash val="solid"/>
        </a:ln>
        <a:ln w="25400" cap="flat">
          <a:solidFill>
            <a:schemeClr val="phClr"/>
          </a:solidFill>
          <a:prstDash val="solid"/>
        </a:ln>
        <a:ln w="38100" cap="flat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446</Words>
  <Application>Microsoft Office PowerPoint</Application>
  <PresentationFormat>On-screen Show (16:9)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Public Sans</vt:lpstr>
      <vt:lpstr>EB Garamond</vt:lpstr>
      <vt:lpstr>EB Garamond Medium</vt:lpstr>
      <vt:lpstr>Calibri</vt:lpstr>
      <vt:lpstr>Noto Sans Symbols</vt:lpstr>
      <vt:lpstr>Simple Light</vt:lpstr>
      <vt:lpstr>Slide 1</vt:lpstr>
      <vt:lpstr>GROCERY DELIVERY WEBSITE</vt:lpstr>
      <vt:lpstr>Slide 3</vt:lpstr>
      <vt:lpstr>Slide 4</vt:lpstr>
      <vt:lpstr>Slide 5</vt:lpstr>
      <vt:lpstr>Slide 6</vt:lpstr>
      <vt:lpstr>Slide 7</vt:lpstr>
    </vt:vector>
  </TitlesOfParts>
  <Company>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Acer</cp:lastModifiedBy>
  <cp:revision>4</cp:revision>
  <dcterms:created xsi:type="dcterms:W3CDTF">2023-09-10T08:41:20Z</dcterms:created>
  <dcterms:modified xsi:type="dcterms:W3CDTF">2023-10-29T12:52:31Z</dcterms:modified>
</cp:coreProperties>
</file>